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46"/>
  </p:notesMasterIdLst>
  <p:sldIdLst>
    <p:sldId id="411" r:id="rId3"/>
    <p:sldId id="256" r:id="rId4"/>
    <p:sldId id="412" r:id="rId5"/>
    <p:sldId id="413" r:id="rId6"/>
    <p:sldId id="414" r:id="rId7"/>
    <p:sldId id="257" r:id="rId8"/>
    <p:sldId id="415" r:id="rId9"/>
    <p:sldId id="416" r:id="rId10"/>
    <p:sldId id="417" r:id="rId11"/>
    <p:sldId id="418" r:id="rId12"/>
    <p:sldId id="419" r:id="rId13"/>
    <p:sldId id="258" r:id="rId14"/>
    <p:sldId id="264" r:id="rId15"/>
    <p:sldId id="420" r:id="rId16"/>
    <p:sldId id="422" r:id="rId17"/>
    <p:sldId id="423" r:id="rId18"/>
    <p:sldId id="424" r:id="rId19"/>
    <p:sldId id="436" r:id="rId20"/>
    <p:sldId id="259" r:id="rId21"/>
    <p:sldId id="425" r:id="rId22"/>
    <p:sldId id="426" r:id="rId23"/>
    <p:sldId id="427" r:id="rId24"/>
    <p:sldId id="428" r:id="rId25"/>
    <p:sldId id="392" r:id="rId26"/>
    <p:sldId id="429" r:id="rId27"/>
    <p:sldId id="397" r:id="rId28"/>
    <p:sldId id="430" r:id="rId29"/>
    <p:sldId id="398" r:id="rId30"/>
    <p:sldId id="400" r:id="rId31"/>
    <p:sldId id="393" r:id="rId32"/>
    <p:sldId id="396" r:id="rId33"/>
    <p:sldId id="394" r:id="rId34"/>
    <p:sldId id="263" r:id="rId35"/>
    <p:sldId id="431" r:id="rId36"/>
    <p:sldId id="432" r:id="rId37"/>
    <p:sldId id="395" r:id="rId38"/>
    <p:sldId id="266" r:id="rId39"/>
    <p:sldId id="267" r:id="rId40"/>
    <p:sldId id="268" r:id="rId41"/>
    <p:sldId id="269" r:id="rId42"/>
    <p:sldId id="433" r:id="rId43"/>
    <p:sldId id="434" r:id="rId44"/>
    <p:sldId id="435"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4C9BC5-CFF4-470C-AC90-B93C2B924367}" v="2" dt="2021-09-15T17:25:37.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3"/>
    <p:restoredTop sz="85375" autoAdjust="0"/>
  </p:normalViewPr>
  <p:slideViewPr>
    <p:cSldViewPr snapToGrid="0">
      <p:cViewPr varScale="1">
        <p:scale>
          <a:sx n="136" d="100"/>
          <a:sy n="136" d="100"/>
        </p:scale>
        <p:origin x="9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429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185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4323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803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7921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332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ab82ff416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ab82ff416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0929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9572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108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7727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0704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b8ecd25d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b8ecd25d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3831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b8ecd25d0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b8ecd25d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b8ecd25d0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b8ecd25d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896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885d6c6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885d6c6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7139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885d6c6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885d6c6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182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b921f83b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b921f83b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4977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885d6c6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885d6c6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36545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b8ecd25d0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b8ecd25d0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709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63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885d6c69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885d6c69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85d6c6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85d6c6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85d6c6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85d6c6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947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85d6c6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85d6c69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2134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b921f83b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b921f83b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b921f83b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b921f83b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b921f83bd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b921f83b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b921f83b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b921f83b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7303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7951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0246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b921f83b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b921f83b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862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724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806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6378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ab82ff41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ab82ff41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600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3840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98180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511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96727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7250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7927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81906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73784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5019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95"/>
        <p:cNvGrpSpPr/>
        <p:nvPr/>
      </p:nvGrpSpPr>
      <p:grpSpPr>
        <a:xfrm>
          <a:off x="0" y="0"/>
          <a:ext cx="0" cy="0"/>
          <a:chOff x="0" y="0"/>
          <a:chExt cx="0" cy="0"/>
        </a:xfrm>
      </p:grpSpPr>
      <p:sp>
        <p:nvSpPr>
          <p:cNvPr id="96" name="Google Shape;96;p25"/>
          <p:cNvSpPr txBox="1">
            <a:spLocks noGrp="1"/>
          </p:cNvSpPr>
          <p:nvPr>
            <p:ph type="sldNum" idx="12"/>
          </p:nvPr>
        </p:nvSpPr>
        <p:spPr>
          <a:xfrm>
            <a:off x="7870274" y="4663225"/>
            <a:ext cx="11508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r>
              <a:rPr lang="en"/>
              <a:t>bit.ly/bitmojiclass</a:t>
            </a:r>
            <a:endParaRPr/>
          </a:p>
        </p:txBody>
      </p:sp>
    </p:spTree>
    <p:extLst>
      <p:ext uri="{BB962C8B-B14F-4D97-AF65-F5344CB8AC3E}">
        <p14:creationId xmlns:p14="http://schemas.microsoft.com/office/powerpoint/2010/main" val="3116743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4BB-B456-48E6-864B-FCAAD12F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CBAB54-B476-4440-8909-DFF90DB973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8EB49-2FE5-488D-B385-F77FABCA0AAF}"/>
              </a:ext>
            </a:extLst>
          </p:cNvPr>
          <p:cNvSpPr>
            <a:spLocks noGrp="1"/>
          </p:cNvSpPr>
          <p:nvPr>
            <p:ph type="dt" sz="half" idx="10"/>
          </p:nvPr>
        </p:nvSpPr>
        <p:spPr/>
        <p:txBody>
          <a:bodyPr/>
          <a:lstStyle/>
          <a:p>
            <a:fld id="{D4D9C9AD-9896-4B0A-82B4-856C91CE4BB8}" type="datetimeFigureOut">
              <a:rPr lang="en-US" smtClean="0"/>
              <a:t>9/7/24</a:t>
            </a:fld>
            <a:endParaRPr lang="en-US"/>
          </a:p>
        </p:txBody>
      </p:sp>
      <p:sp>
        <p:nvSpPr>
          <p:cNvPr id="5" name="Footer Placeholder 4">
            <a:extLst>
              <a:ext uri="{FF2B5EF4-FFF2-40B4-BE49-F238E27FC236}">
                <a16:creationId xmlns:a16="http://schemas.microsoft.com/office/drawing/2014/main" id="{C95220F0-C746-46BC-963C-3BF141330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128D-590C-4184-BDBF-E59D6510E5BA}"/>
              </a:ext>
            </a:extLst>
          </p:cNvPr>
          <p:cNvSpPr>
            <a:spLocks noGrp="1"/>
          </p:cNvSpPr>
          <p:nvPr>
            <p:ph type="sldNum" sz="quarter" idx="12"/>
          </p:nvPr>
        </p:nvSpPr>
        <p:spPr/>
        <p:txBody>
          <a:bodyPr/>
          <a:lstStyle/>
          <a:p>
            <a:fld id="{DBBF6A46-9C6B-4D70-8DF5-D3D88EAADF08}" type="slidenum">
              <a:rPr lang="en-US" smtClean="0"/>
              <a:t>‹#›</a:t>
            </a:fld>
            <a:endParaRPr lang="en-US"/>
          </a:p>
        </p:txBody>
      </p:sp>
    </p:spTree>
    <p:extLst>
      <p:ext uri="{BB962C8B-B14F-4D97-AF65-F5344CB8AC3E}">
        <p14:creationId xmlns:p14="http://schemas.microsoft.com/office/powerpoint/2010/main" val="2060312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76132517"/>
      </p:ext>
    </p:extLst>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gif"/></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gif"/></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gif"/></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14.gif"/></Relationships>
</file>

<file path=ppt/slides/_rels/slide3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3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E6DDBE-55AB-49E6-92E6-072B30669CAE}"/>
              </a:ext>
            </a:extLst>
          </p:cNvPr>
          <p:cNvSpPr>
            <a:spLocks noGrp="1"/>
          </p:cNvSpPr>
          <p:nvPr>
            <p:ph type="body" idx="1"/>
          </p:nvPr>
        </p:nvSpPr>
        <p:spPr>
          <a:xfrm>
            <a:off x="1622738" y="833102"/>
            <a:ext cx="5898524" cy="3416400"/>
          </a:xfrm>
        </p:spPr>
        <p:txBody>
          <a:bodyPr>
            <a:normAutofit/>
          </a:bodyPr>
          <a:lstStyle/>
          <a:p>
            <a:pPr marL="114300" indent="0">
              <a:buNone/>
            </a:pPr>
            <a:r>
              <a:rPr lang="en-US" sz="2000" b="1" i="0" u="none" strike="noStrike" dirty="0">
                <a:solidFill>
                  <a:srgbClr val="595959"/>
                </a:solidFill>
                <a:effectLst/>
                <a:latin typeface="Calibri" panose="020F0502020204030204" pitchFamily="34" charset="0"/>
                <a:cs typeface="Calibri" panose="020F0502020204030204" pitchFamily="34" charset="0"/>
              </a:rPr>
              <a:t>Instructions:  </a:t>
            </a:r>
            <a:r>
              <a:rPr lang="en-US" sz="2000" b="0" i="0" u="none" strike="noStrike" dirty="0">
                <a:solidFill>
                  <a:srgbClr val="595959"/>
                </a:solidFill>
                <a:effectLst/>
                <a:latin typeface="Calibri" panose="020F0502020204030204" pitchFamily="34" charset="0"/>
                <a:cs typeface="Calibri" panose="020F0502020204030204" pitchFamily="34" charset="0"/>
              </a:rPr>
              <a:t>In this study, you will view </a:t>
            </a:r>
            <a:r>
              <a:rPr lang="en-US" sz="2000" dirty="0">
                <a:solidFill>
                  <a:srgbClr val="595959"/>
                </a:solidFill>
                <a:latin typeface="Calibri" panose="020F0502020204030204" pitchFamily="34" charset="0"/>
                <a:cs typeface="Calibri" panose="020F0502020204030204" pitchFamily="34" charset="0"/>
              </a:rPr>
              <a:t>two separate scenarios</a:t>
            </a:r>
            <a:r>
              <a:rPr lang="en-US" sz="2000" b="0" i="0" u="none" strike="noStrike" dirty="0">
                <a:solidFill>
                  <a:srgbClr val="595959"/>
                </a:solidFill>
                <a:effectLst/>
                <a:latin typeface="Calibri" panose="020F0502020204030204" pitchFamily="34" charset="0"/>
                <a:cs typeface="Calibri" panose="020F0502020204030204" pitchFamily="34" charset="0"/>
              </a:rPr>
              <a:t> and then be asked some questions about them. Though the depictions in the materials are suitable for children, we ask that you answer the questions on the basis of what you think and not on the basis of what you think a child might say. Again, we are only interested in what you think. </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7861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sp>
        <p:nvSpPr>
          <p:cNvPr id="14" name="Explosion: 8 Points 13">
            <a:extLst>
              <a:ext uri="{FF2B5EF4-FFF2-40B4-BE49-F238E27FC236}">
                <a16:creationId xmlns:a16="http://schemas.microsoft.com/office/drawing/2014/main" id="{5C94498E-D292-4C5E-8D94-24549FA9AF71}"/>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Oh no she forgot to take her sunscreen!</a:t>
            </a:r>
            <a:endParaRPr lang="en-US" b="1" dirty="0">
              <a:solidFill>
                <a:schemeClr val="tx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354723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sp>
        <p:nvSpPr>
          <p:cNvPr id="14" name="Explosion: 8 Points 13">
            <a:extLst>
              <a:ext uri="{FF2B5EF4-FFF2-40B4-BE49-F238E27FC236}">
                <a16:creationId xmlns:a16="http://schemas.microsoft.com/office/drawing/2014/main" id="{5C94498E-D292-4C5E-8D94-24549FA9AF71}"/>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See the sunscreen is still on the table</a:t>
            </a:r>
            <a:endParaRPr lang="en-US" b="1" dirty="0">
              <a:solidFill>
                <a:schemeClr val="tx1"/>
              </a:solidFill>
              <a:latin typeface="Comic Sans MS" panose="030F0702030302020204" pitchFamily="66" charset="0"/>
              <a:cs typeface="Calibri" panose="020F0502020204030204" pitchFamily="34" charset="0"/>
            </a:endParaRPr>
          </a:p>
        </p:txBody>
      </p:sp>
      <p:sp>
        <p:nvSpPr>
          <p:cNvPr id="15" name="Arrow: Down 14">
            <a:extLst>
              <a:ext uri="{FF2B5EF4-FFF2-40B4-BE49-F238E27FC236}">
                <a16:creationId xmlns:a16="http://schemas.microsoft.com/office/drawing/2014/main" id="{F7EE1B9F-F429-4AFC-A52C-AA5532D8F9A5}"/>
              </a:ext>
            </a:extLst>
          </p:cNvPr>
          <p:cNvSpPr/>
          <p:nvPr/>
        </p:nvSpPr>
        <p:spPr>
          <a:xfrm rot="18021813">
            <a:off x="6461835" y="1397873"/>
            <a:ext cx="227527" cy="130666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506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sp>
        <p:nvSpPr>
          <p:cNvPr id="13" name="Explosion: 8 Points 12">
            <a:extLst>
              <a:ext uri="{FF2B5EF4-FFF2-40B4-BE49-F238E27FC236}">
                <a16:creationId xmlns:a16="http://schemas.microsoft.com/office/drawing/2014/main" id="{6D466C44-9A44-4C28-8DC7-03381BE8E2A9}"/>
              </a:ext>
            </a:extLst>
          </p:cNvPr>
          <p:cNvSpPr/>
          <p:nvPr/>
        </p:nvSpPr>
        <p:spPr>
          <a:xfrm>
            <a:off x="726129" y="251222"/>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Comic Sans MS" panose="030F0702030302020204" pitchFamily="66" charset="0"/>
              <a:cs typeface="Calibri" panose="020F0502020204030204" pitchFamily="34" charset="0"/>
            </a:endParaRPr>
          </a:p>
          <a:p>
            <a:pPr algn="ctr"/>
            <a:endParaRPr lang="en-US" sz="1100" dirty="0">
              <a:solidFill>
                <a:schemeClr val="tx1"/>
              </a:solidFill>
              <a:latin typeface="Comic Sans MS" panose="030F0702030302020204" pitchFamily="66" charset="0"/>
              <a:cs typeface="Calibri" panose="020F0502020204030204" pitchFamily="34" charset="0"/>
            </a:endParaRPr>
          </a:p>
          <a:p>
            <a:pPr algn="ctr"/>
            <a:r>
              <a:rPr lang="en-US" sz="1050" dirty="0">
                <a:solidFill>
                  <a:schemeClr val="tx1"/>
                </a:solidFill>
                <a:latin typeface="Comic Sans MS" panose="030F0702030302020204" pitchFamily="66" charset="0"/>
                <a:cs typeface="Calibri" panose="020F0502020204030204" pitchFamily="34" charset="0"/>
              </a:rPr>
              <a:t>To help you remember that Suzy left her sunscreen at home, this picture will stay at the top of your screen.</a:t>
            </a:r>
          </a:p>
          <a:p>
            <a:pPr algn="ctr"/>
            <a:endParaRPr lang="en-US" b="1" dirty="0">
              <a:solidFill>
                <a:schemeClr val="tx1"/>
              </a:solidFill>
              <a:latin typeface="Comic Sans MS" panose="030F0702030302020204" pitchFamily="66" charset="0"/>
              <a:cs typeface="Calibri" panose="020F0502020204030204" pitchFamily="34" charset="0"/>
            </a:endParaRPr>
          </a:p>
        </p:txBody>
      </p:sp>
      <p:sp>
        <p:nvSpPr>
          <p:cNvPr id="15" name="Arrow: Down 14">
            <a:extLst>
              <a:ext uri="{FF2B5EF4-FFF2-40B4-BE49-F238E27FC236}">
                <a16:creationId xmlns:a16="http://schemas.microsoft.com/office/drawing/2014/main" id="{9BBE954E-25A3-487F-9E88-0048BD0405CB}"/>
              </a:ext>
            </a:extLst>
          </p:cNvPr>
          <p:cNvSpPr/>
          <p:nvPr/>
        </p:nvSpPr>
        <p:spPr>
          <a:xfrm rot="16200000">
            <a:off x="5558354" y="37897"/>
            <a:ext cx="227527" cy="19165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Suzy is now at the beach</a:t>
            </a:r>
          </a:p>
        </p:txBody>
      </p:sp>
    </p:spTree>
    <p:extLst>
      <p:ext uri="{BB962C8B-B14F-4D97-AF65-F5344CB8AC3E}">
        <p14:creationId xmlns:p14="http://schemas.microsoft.com/office/powerpoint/2010/main" val="129532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Do you see that? She is getting a really bad sunburn!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
        <p:nvSpPr>
          <p:cNvPr id="32" name="Arrow: Down 31">
            <a:extLst>
              <a:ext uri="{FF2B5EF4-FFF2-40B4-BE49-F238E27FC236}">
                <a16:creationId xmlns:a16="http://schemas.microsoft.com/office/drawing/2014/main" id="{823C1138-D1BA-469B-9E13-E958A0F4664F}"/>
              </a:ext>
            </a:extLst>
          </p:cNvPr>
          <p:cNvSpPr/>
          <p:nvPr/>
        </p:nvSpPr>
        <p:spPr>
          <a:xfrm rot="6827930">
            <a:off x="2610015" y="1693170"/>
            <a:ext cx="227527" cy="191651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54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Comic Sans MS" panose="030F0702030302020204" pitchFamily="66" charset="0"/>
                <a:cs typeface="Calibri" panose="020F0502020204030204" pitchFamily="34" charset="0"/>
              </a:rPr>
              <a:t>Now that you saw what happened, we will ask you a couple of questions</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Tree>
    <p:extLst>
      <p:ext uri="{BB962C8B-B14F-4D97-AF65-F5344CB8AC3E}">
        <p14:creationId xmlns:p14="http://schemas.microsoft.com/office/powerpoint/2010/main" val="166788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mic Sans MS" panose="030F0702030302020204" pitchFamily="66" charset="0"/>
                <a:cs typeface="Calibri" panose="020F0502020204030204" pitchFamily="34" charset="0"/>
              </a:rPr>
              <a:t>What caused Suzy’s skin to burn?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Tree>
    <p:extLst>
      <p:ext uri="{BB962C8B-B14F-4D97-AF65-F5344CB8AC3E}">
        <p14:creationId xmlns:p14="http://schemas.microsoft.com/office/powerpoint/2010/main" val="336113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8"/>
          <p:cNvGrpSpPr/>
          <p:nvPr/>
        </p:nvGrpSpPr>
        <p:grpSpPr>
          <a:xfrm>
            <a:off x="6324600" y="27750"/>
            <a:ext cx="2776119" cy="1624932"/>
            <a:chOff x="0" y="0"/>
            <a:chExt cx="9144001" cy="5310236"/>
          </a:xfrm>
        </p:grpSpPr>
        <p:pic>
          <p:nvPicPr>
            <p:cNvPr id="133" name="Google Shape;133;p28"/>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34" name="Google Shape;134;p28"/>
            <p:cNvGrpSpPr/>
            <p:nvPr/>
          </p:nvGrpSpPr>
          <p:grpSpPr>
            <a:xfrm>
              <a:off x="2477142" y="0"/>
              <a:ext cx="4417689" cy="2684025"/>
              <a:chOff x="2724150" y="0"/>
              <a:chExt cx="3248301" cy="2684025"/>
            </a:xfrm>
          </p:grpSpPr>
          <p:pic>
            <p:nvPicPr>
              <p:cNvPr id="135" name="Google Shape;135;p28"/>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36" name="Google Shape;136;p28"/>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37" name="Google Shape;137;p28"/>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38" name="Google Shape;138;p28"/>
            <p:cNvGrpSpPr/>
            <p:nvPr/>
          </p:nvGrpSpPr>
          <p:grpSpPr>
            <a:xfrm rot="8100000">
              <a:off x="7035086" y="2274546"/>
              <a:ext cx="680074" cy="229936"/>
              <a:chOff x="6491800" y="1861150"/>
              <a:chExt cx="1011325" cy="542325"/>
            </a:xfrm>
          </p:grpSpPr>
          <p:sp>
            <p:nvSpPr>
              <p:cNvPr id="139" name="Google Shape;139;p28"/>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8"/>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41" name="Google Shape;141;p28"/>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pic>
        <p:nvPicPr>
          <p:cNvPr id="142" name="Google Shape;142;p28"/>
          <p:cNvPicPr preferRelativeResize="0"/>
          <p:nvPr/>
        </p:nvPicPr>
        <p:blipFill>
          <a:blip r:embed="rId8">
            <a:alphaModFix/>
          </a:blip>
          <a:stretch>
            <a:fillRect/>
          </a:stretch>
        </p:blipFill>
        <p:spPr>
          <a:xfrm>
            <a:off x="0" y="2117350"/>
            <a:ext cx="9094075" cy="1917751"/>
          </a:xfrm>
          <a:prstGeom prst="rect">
            <a:avLst/>
          </a:prstGeom>
          <a:noFill/>
          <a:ln>
            <a:noFill/>
          </a:ln>
        </p:spPr>
      </p:pic>
      <p:sp>
        <p:nvSpPr>
          <p:cNvPr id="143" name="Google Shape;143;p28"/>
          <p:cNvSpPr/>
          <p:nvPr/>
        </p:nvSpPr>
        <p:spPr>
          <a:xfrm>
            <a:off x="-24950" y="3755250"/>
            <a:ext cx="9144000" cy="1388400"/>
          </a:xfrm>
          <a:prstGeom prst="rect">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44" name="Google Shape;144;p28"/>
          <p:cNvPicPr preferRelativeResize="0"/>
          <p:nvPr/>
        </p:nvPicPr>
        <p:blipFill>
          <a:blip r:embed="rId9">
            <a:alphaModFix/>
          </a:blip>
          <a:stretch>
            <a:fillRect/>
          </a:stretch>
        </p:blipFill>
        <p:spPr>
          <a:xfrm>
            <a:off x="3178575" y="142425"/>
            <a:ext cx="1812550" cy="1812550"/>
          </a:xfrm>
          <a:prstGeom prst="rect">
            <a:avLst/>
          </a:prstGeom>
          <a:noFill/>
          <a:ln>
            <a:noFill/>
          </a:ln>
        </p:spPr>
      </p:pic>
      <p:grpSp>
        <p:nvGrpSpPr>
          <p:cNvPr id="145" name="Google Shape;145;p28"/>
          <p:cNvGrpSpPr/>
          <p:nvPr/>
        </p:nvGrpSpPr>
        <p:grpSpPr>
          <a:xfrm>
            <a:off x="152400" y="152400"/>
            <a:ext cx="2419350" cy="4838701"/>
            <a:chOff x="152400" y="152400"/>
            <a:chExt cx="2419350" cy="4838701"/>
          </a:xfrm>
        </p:grpSpPr>
        <p:pic>
          <p:nvPicPr>
            <p:cNvPr id="146" name="Google Shape;146;p28"/>
            <p:cNvPicPr preferRelativeResize="0"/>
            <p:nvPr/>
          </p:nvPicPr>
          <p:blipFill>
            <a:blip r:embed="rId10">
              <a:alphaModFix/>
            </a:blip>
            <a:stretch>
              <a:fillRect/>
            </a:stretch>
          </p:blipFill>
          <p:spPr>
            <a:xfrm>
              <a:off x="152400" y="152400"/>
              <a:ext cx="2419350" cy="4838701"/>
            </a:xfrm>
            <a:prstGeom prst="rect">
              <a:avLst/>
            </a:prstGeom>
            <a:noFill/>
            <a:ln>
              <a:noFill/>
            </a:ln>
          </p:spPr>
        </p:pic>
        <p:pic>
          <p:nvPicPr>
            <p:cNvPr id="147" name="Google Shape;147;p28"/>
            <p:cNvPicPr preferRelativeResize="0"/>
            <p:nvPr/>
          </p:nvPicPr>
          <p:blipFill>
            <a:blip r:embed="rId11">
              <a:alphaModFix/>
            </a:blip>
            <a:stretch>
              <a:fillRect/>
            </a:stretch>
          </p:blipFill>
          <p:spPr>
            <a:xfrm rot="2124063">
              <a:off x="648030" y="1151542"/>
              <a:ext cx="1170838" cy="965616"/>
            </a:xfrm>
            <a:prstGeom prst="rect">
              <a:avLst/>
            </a:prstGeom>
            <a:noFill/>
            <a:ln>
              <a:noFill/>
            </a:ln>
          </p:spPr>
        </p:pic>
      </p:grpSp>
      <p:sp>
        <p:nvSpPr>
          <p:cNvPr id="25" name="Explosion: 8 Points 24">
            <a:extLst>
              <a:ext uri="{FF2B5EF4-FFF2-40B4-BE49-F238E27FC236}">
                <a16:creationId xmlns:a16="http://schemas.microsoft.com/office/drawing/2014/main" id="{3434A68A-842D-4BC8-A570-461781D9648D}"/>
              </a:ext>
            </a:extLst>
          </p:cNvPr>
          <p:cNvSpPr/>
          <p:nvPr/>
        </p:nvSpPr>
        <p:spPr>
          <a:xfrm>
            <a:off x="2956498" y="221392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mic Sans MS" panose="030F0702030302020204" pitchFamily="66" charset="0"/>
                <a:cs typeface="Calibri" panose="020F0502020204030204" pitchFamily="34" charset="0"/>
              </a:rPr>
              <a:t>What burned Suzy’s skin?</a:t>
            </a:r>
          </a:p>
        </p:txBody>
      </p:sp>
      <p:grpSp>
        <p:nvGrpSpPr>
          <p:cNvPr id="26" name="Google Shape;148;p28">
            <a:extLst>
              <a:ext uri="{FF2B5EF4-FFF2-40B4-BE49-F238E27FC236}">
                <a16:creationId xmlns:a16="http://schemas.microsoft.com/office/drawing/2014/main" id="{C2A2C4B3-2157-4670-8DF0-75C25C913FF4}"/>
              </a:ext>
            </a:extLst>
          </p:cNvPr>
          <p:cNvGrpSpPr/>
          <p:nvPr/>
        </p:nvGrpSpPr>
        <p:grpSpPr>
          <a:xfrm>
            <a:off x="529325" y="1032122"/>
            <a:ext cx="1597974" cy="2637603"/>
            <a:chOff x="529325" y="1032122"/>
            <a:chExt cx="1597974" cy="2637603"/>
          </a:xfrm>
        </p:grpSpPr>
        <p:pic>
          <p:nvPicPr>
            <p:cNvPr id="27" name="Google Shape;149;p28">
              <a:extLst>
                <a:ext uri="{FF2B5EF4-FFF2-40B4-BE49-F238E27FC236}">
                  <a16:creationId xmlns:a16="http://schemas.microsoft.com/office/drawing/2014/main" id="{FF693AE0-17D0-4FD6-9347-7BC71B39D57A}"/>
                </a:ext>
              </a:extLst>
            </p:cNvPr>
            <p:cNvPicPr preferRelativeResize="0"/>
            <p:nvPr/>
          </p:nvPicPr>
          <p:blipFill>
            <a:blip r:embed="rId12">
              <a:alphaModFix/>
            </a:blip>
            <a:stretch>
              <a:fillRect/>
            </a:stretch>
          </p:blipFill>
          <p:spPr>
            <a:xfrm>
              <a:off x="529325" y="1812550"/>
              <a:ext cx="1597974" cy="758625"/>
            </a:xfrm>
            <a:prstGeom prst="rect">
              <a:avLst/>
            </a:prstGeom>
            <a:noFill/>
            <a:ln>
              <a:noFill/>
            </a:ln>
          </p:spPr>
        </p:pic>
        <p:pic>
          <p:nvPicPr>
            <p:cNvPr id="28" name="Google Shape;150;p28">
              <a:extLst>
                <a:ext uri="{FF2B5EF4-FFF2-40B4-BE49-F238E27FC236}">
                  <a16:creationId xmlns:a16="http://schemas.microsoft.com/office/drawing/2014/main" id="{0728AD0C-BE35-48BD-8593-AAE91963D39E}"/>
                </a:ext>
              </a:extLst>
            </p:cNvPr>
            <p:cNvPicPr preferRelativeResize="0"/>
            <p:nvPr/>
          </p:nvPicPr>
          <p:blipFill>
            <a:blip r:embed="rId12">
              <a:alphaModFix/>
            </a:blip>
            <a:stretch>
              <a:fillRect/>
            </a:stretch>
          </p:blipFill>
          <p:spPr>
            <a:xfrm>
              <a:off x="757925" y="1032122"/>
              <a:ext cx="1315774" cy="624653"/>
            </a:xfrm>
            <a:prstGeom prst="rect">
              <a:avLst/>
            </a:prstGeom>
            <a:noFill/>
            <a:ln>
              <a:noFill/>
            </a:ln>
          </p:spPr>
        </p:pic>
        <p:pic>
          <p:nvPicPr>
            <p:cNvPr id="29" name="Google Shape;151;p28">
              <a:extLst>
                <a:ext uri="{FF2B5EF4-FFF2-40B4-BE49-F238E27FC236}">
                  <a16:creationId xmlns:a16="http://schemas.microsoft.com/office/drawing/2014/main" id="{ACE0174F-EA90-4016-B001-A83A9FA86D82}"/>
                </a:ext>
              </a:extLst>
            </p:cNvPr>
            <p:cNvPicPr preferRelativeResize="0"/>
            <p:nvPr/>
          </p:nvPicPr>
          <p:blipFill>
            <a:blip r:embed="rId12">
              <a:alphaModFix/>
            </a:blip>
            <a:stretch>
              <a:fillRect/>
            </a:stretch>
          </p:blipFill>
          <p:spPr>
            <a:xfrm>
              <a:off x="1118575" y="2251325"/>
              <a:ext cx="329599" cy="624650"/>
            </a:xfrm>
            <a:prstGeom prst="rect">
              <a:avLst/>
            </a:prstGeom>
            <a:noFill/>
            <a:ln>
              <a:noFill/>
            </a:ln>
          </p:spPr>
        </p:pic>
        <p:pic>
          <p:nvPicPr>
            <p:cNvPr id="30" name="Google Shape;152;p28">
              <a:extLst>
                <a:ext uri="{FF2B5EF4-FFF2-40B4-BE49-F238E27FC236}">
                  <a16:creationId xmlns:a16="http://schemas.microsoft.com/office/drawing/2014/main" id="{5C4DCAB6-5656-484B-B157-F4E13B98D59F}"/>
                </a:ext>
              </a:extLst>
            </p:cNvPr>
            <p:cNvPicPr preferRelativeResize="0"/>
            <p:nvPr/>
          </p:nvPicPr>
          <p:blipFill>
            <a:blip r:embed="rId12">
              <a:alphaModFix/>
            </a:blip>
            <a:stretch>
              <a:fillRect/>
            </a:stretch>
          </p:blipFill>
          <p:spPr>
            <a:xfrm rot="-888857">
              <a:off x="1577075" y="3023301"/>
              <a:ext cx="251547" cy="624647"/>
            </a:xfrm>
            <a:prstGeom prst="rect">
              <a:avLst/>
            </a:prstGeom>
            <a:noFill/>
            <a:ln>
              <a:noFill/>
            </a:ln>
          </p:spPr>
        </p:pic>
        <p:pic>
          <p:nvPicPr>
            <p:cNvPr id="31" name="Google Shape;153;p28">
              <a:extLst>
                <a:ext uri="{FF2B5EF4-FFF2-40B4-BE49-F238E27FC236}">
                  <a16:creationId xmlns:a16="http://schemas.microsoft.com/office/drawing/2014/main" id="{A3A79C0E-1457-440D-B9DA-0E87BF230815}"/>
                </a:ext>
              </a:extLst>
            </p:cNvPr>
            <p:cNvPicPr preferRelativeResize="0"/>
            <p:nvPr/>
          </p:nvPicPr>
          <p:blipFill>
            <a:blip r:embed="rId12">
              <a:alphaModFix/>
            </a:blip>
            <a:stretch>
              <a:fillRect/>
            </a:stretch>
          </p:blipFill>
          <p:spPr>
            <a:xfrm rot="604356">
              <a:off x="738875" y="2947101"/>
              <a:ext cx="251546" cy="624646"/>
            </a:xfrm>
            <a:prstGeom prst="rect">
              <a:avLst/>
            </a:prstGeom>
            <a:noFill/>
            <a:ln>
              <a:noFill/>
            </a:ln>
          </p:spPr>
        </p:pic>
      </p:grpSp>
    </p:spTree>
    <p:extLst>
      <p:ext uri="{BB962C8B-B14F-4D97-AF65-F5344CB8AC3E}">
        <p14:creationId xmlns:p14="http://schemas.microsoft.com/office/powerpoint/2010/main" val="21317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9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E6DDBE-55AB-49E6-92E6-072B30669CAE}"/>
              </a:ext>
            </a:extLst>
          </p:cNvPr>
          <p:cNvSpPr>
            <a:spLocks noGrp="1"/>
          </p:cNvSpPr>
          <p:nvPr>
            <p:ph type="body" idx="1"/>
          </p:nvPr>
        </p:nvSpPr>
        <p:spPr>
          <a:xfrm>
            <a:off x="1622738" y="833102"/>
            <a:ext cx="5898524" cy="3416400"/>
          </a:xfrm>
        </p:spPr>
        <p:txBody>
          <a:bodyPr>
            <a:normAutofit/>
          </a:bodyPr>
          <a:lstStyle/>
          <a:p>
            <a:pPr marL="114300" indent="0">
              <a:buNone/>
            </a:pPr>
            <a:endParaRPr lang="en-US" sz="2000" i="0" u="none" strike="noStrike" dirty="0">
              <a:solidFill>
                <a:srgbClr val="595959"/>
              </a:solidFill>
              <a:effectLst/>
              <a:latin typeface="Calibri" panose="020F0502020204030204" pitchFamily="34" charset="0"/>
              <a:cs typeface="Calibri" panose="020F0502020204030204" pitchFamily="34" charset="0"/>
            </a:endParaRPr>
          </a:p>
          <a:p>
            <a:pPr marL="114300" indent="0">
              <a:buNone/>
            </a:pPr>
            <a:endParaRPr lang="en-US" sz="2000" dirty="0">
              <a:solidFill>
                <a:srgbClr val="595959"/>
              </a:solidFill>
              <a:latin typeface="Calibri" panose="020F0502020204030204" pitchFamily="34" charset="0"/>
              <a:cs typeface="Calibri" panose="020F0502020204030204" pitchFamily="34" charset="0"/>
            </a:endParaRPr>
          </a:p>
          <a:p>
            <a:pPr marL="114300" indent="0">
              <a:buNone/>
            </a:pPr>
            <a:endParaRPr lang="en-US" sz="2000" i="0" u="none" strike="noStrike" dirty="0">
              <a:solidFill>
                <a:srgbClr val="595959"/>
              </a:solidFill>
              <a:effectLst/>
              <a:latin typeface="Calibri" panose="020F0502020204030204" pitchFamily="34" charset="0"/>
              <a:cs typeface="Calibri" panose="020F0502020204030204" pitchFamily="34" charset="0"/>
            </a:endParaRPr>
          </a:p>
          <a:p>
            <a:pPr marL="114300" indent="0">
              <a:buNone/>
            </a:pPr>
            <a:endParaRPr lang="en-US" sz="2000" dirty="0">
              <a:solidFill>
                <a:srgbClr val="595959"/>
              </a:solidFill>
              <a:latin typeface="Calibri" panose="020F0502020204030204" pitchFamily="34" charset="0"/>
              <a:cs typeface="Calibri" panose="020F0502020204030204" pitchFamily="34" charset="0"/>
            </a:endParaRPr>
          </a:p>
          <a:p>
            <a:pPr marL="114300" indent="0">
              <a:buNone/>
            </a:pPr>
            <a:r>
              <a:rPr lang="en-US" sz="2000" i="0" u="none" strike="noStrike" dirty="0">
                <a:solidFill>
                  <a:srgbClr val="595959"/>
                </a:solidFill>
                <a:effectLst/>
                <a:latin typeface="Calibri" panose="020F0502020204030204" pitchFamily="34" charset="0"/>
                <a:cs typeface="Calibri" panose="020F0502020204030204" pitchFamily="34" charset="0"/>
              </a:rPr>
              <a:t>That is the end of the first scenario. You will now view the second, and last, scenario and be asked some questions about. </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2630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This is Andy</a:t>
            </a:r>
          </a:p>
        </p:txBody>
      </p:sp>
      <p:sp>
        <p:nvSpPr>
          <p:cNvPr id="15" name="Arrow: Down 14">
            <a:extLst>
              <a:ext uri="{FF2B5EF4-FFF2-40B4-BE49-F238E27FC236}">
                <a16:creationId xmlns:a16="http://schemas.microsoft.com/office/drawing/2014/main" id="{41CF1D62-1CDB-49FF-AA73-BA77F408156C}"/>
              </a:ext>
            </a:extLst>
          </p:cNvPr>
          <p:cNvSpPr/>
          <p:nvPr/>
        </p:nvSpPr>
        <p:spPr>
          <a:xfrm rot="4760024">
            <a:off x="4055970" y="276934"/>
            <a:ext cx="227527" cy="206253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This is Suzy</a:t>
            </a:r>
          </a:p>
        </p:txBody>
      </p:sp>
      <p:sp>
        <p:nvSpPr>
          <p:cNvPr id="3" name="Arrow: Down 2">
            <a:extLst>
              <a:ext uri="{FF2B5EF4-FFF2-40B4-BE49-F238E27FC236}">
                <a16:creationId xmlns:a16="http://schemas.microsoft.com/office/drawing/2014/main" id="{D5F33CC8-050F-4F4B-88D4-B739911B25BF}"/>
              </a:ext>
            </a:extLst>
          </p:cNvPr>
          <p:cNvSpPr/>
          <p:nvPr/>
        </p:nvSpPr>
        <p:spPr>
          <a:xfrm rot="5400000">
            <a:off x="3256389" y="912642"/>
            <a:ext cx="227527" cy="158803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606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And this is Andy’s basement window</a:t>
            </a:r>
          </a:p>
        </p:txBody>
      </p:sp>
      <p:sp>
        <p:nvSpPr>
          <p:cNvPr id="15" name="Arrow: Down 14">
            <a:extLst>
              <a:ext uri="{FF2B5EF4-FFF2-40B4-BE49-F238E27FC236}">
                <a16:creationId xmlns:a16="http://schemas.microsoft.com/office/drawing/2014/main" id="{41CF1D62-1CDB-49FF-AA73-BA77F408156C}"/>
              </a:ext>
            </a:extLst>
          </p:cNvPr>
          <p:cNvSpPr/>
          <p:nvPr/>
        </p:nvSpPr>
        <p:spPr>
          <a:xfrm rot="2837527">
            <a:off x="6024141" y="1022138"/>
            <a:ext cx="227527" cy="1113994"/>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459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the latch on the window?</a:t>
            </a:r>
          </a:p>
        </p:txBody>
      </p:sp>
      <p:sp>
        <p:nvSpPr>
          <p:cNvPr id="15" name="Arrow: Down 14">
            <a:extLst>
              <a:ext uri="{FF2B5EF4-FFF2-40B4-BE49-F238E27FC236}">
                <a16:creationId xmlns:a16="http://schemas.microsoft.com/office/drawing/2014/main" id="{41CF1D62-1CDB-49FF-AA73-BA77F408156C}"/>
              </a:ext>
            </a:extLst>
          </p:cNvPr>
          <p:cNvSpPr/>
          <p:nvPr/>
        </p:nvSpPr>
        <p:spPr>
          <a:xfrm rot="1996418">
            <a:off x="5878410" y="952428"/>
            <a:ext cx="214047" cy="151654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D4921878-4E75-4F9E-86E6-706A41E3A7D2}"/>
              </a:ext>
            </a:extLst>
          </p:cNvPr>
          <p:cNvSpPr/>
          <p:nvPr/>
        </p:nvSpPr>
        <p:spPr>
          <a:xfrm rot="1561431">
            <a:off x="6009002" y="1045005"/>
            <a:ext cx="214047" cy="123702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48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It is broken!</a:t>
            </a:r>
          </a:p>
        </p:txBody>
      </p:sp>
      <p:sp>
        <p:nvSpPr>
          <p:cNvPr id="15" name="Arrow: Down 14">
            <a:extLst>
              <a:ext uri="{FF2B5EF4-FFF2-40B4-BE49-F238E27FC236}">
                <a16:creationId xmlns:a16="http://schemas.microsoft.com/office/drawing/2014/main" id="{41CF1D62-1CDB-49FF-AA73-BA77F408156C}"/>
              </a:ext>
            </a:extLst>
          </p:cNvPr>
          <p:cNvSpPr/>
          <p:nvPr/>
        </p:nvSpPr>
        <p:spPr>
          <a:xfrm rot="1996418">
            <a:off x="5878410" y="952428"/>
            <a:ext cx="214047" cy="1516541"/>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D4921878-4E75-4F9E-86E6-706A41E3A7D2}"/>
              </a:ext>
            </a:extLst>
          </p:cNvPr>
          <p:cNvSpPr/>
          <p:nvPr/>
        </p:nvSpPr>
        <p:spPr>
          <a:xfrm rot="1561431">
            <a:off x="6009002" y="1045005"/>
            <a:ext cx="214047" cy="123702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348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132" name="Google Shape;132;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33" name="Google Shape;133;p29"/>
          <p:cNvPicPr preferRelativeResize="0"/>
          <p:nvPr/>
        </p:nvPicPr>
        <p:blipFill>
          <a:blip r:embed="rId5">
            <a:alphaModFix/>
          </a:blip>
          <a:stretch>
            <a:fillRect/>
          </a:stretch>
        </p:blipFill>
        <p:spPr>
          <a:xfrm>
            <a:off x="1580600" y="1154500"/>
            <a:ext cx="1705250" cy="3358551"/>
          </a:xfrm>
          <a:prstGeom prst="rect">
            <a:avLst/>
          </a:prstGeom>
          <a:noFill/>
          <a:ln>
            <a:noFill/>
          </a:ln>
        </p:spPr>
      </p:pic>
      <p:sp>
        <p:nvSpPr>
          <p:cNvPr id="134" name="Google Shape;134;p29"/>
          <p:cNvSpPr/>
          <p:nvPr/>
        </p:nvSpPr>
        <p:spPr>
          <a:xfrm>
            <a:off x="765050" y="273997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35" name="Google Shape;135;p29"/>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39" name="Google Shape;139;p29"/>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29"/>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29"/>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29"/>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29"/>
          <p:cNvSpPr/>
          <p:nvPr/>
        </p:nvSpPr>
        <p:spPr>
          <a:xfrm rot="5904620">
            <a:off x="5632847" y="2420378"/>
            <a:ext cx="416378" cy="6941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29"/>
          <p:cNvSpPr/>
          <p:nvPr/>
        </p:nvSpPr>
        <p:spPr>
          <a:xfrm rot="-322438">
            <a:off x="5495576" y="2330432"/>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29"/>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Explosion: 8 Points 13">
            <a:extLst>
              <a:ext uri="{FF2B5EF4-FFF2-40B4-BE49-F238E27FC236}">
                <a16:creationId xmlns:a16="http://schemas.microsoft.com/office/drawing/2014/main" id="{F05BFD9A-5366-43F0-ABCA-054DA55D3118}"/>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Andy needs to fix the latch on his basement window</a:t>
            </a:r>
          </a:p>
        </p:txBody>
      </p:sp>
    </p:spTree>
    <p:extLst>
      <p:ext uri="{BB962C8B-B14F-4D97-AF65-F5344CB8AC3E}">
        <p14:creationId xmlns:p14="http://schemas.microsoft.com/office/powerpoint/2010/main" val="3241834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pic>
        <p:nvPicPr>
          <p:cNvPr id="150" name="Google Shape;150;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51" name="Google Shape;151;p30"/>
          <p:cNvSpPr/>
          <p:nvPr/>
        </p:nvSpPr>
        <p:spPr>
          <a:xfrm>
            <a:off x="1550825" y="277312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2" name="Google Shape;152;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3" name="Google Shape;153;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4" name="Google Shape;154;p30"/>
          <p:cNvPicPr preferRelativeResize="0"/>
          <p:nvPr/>
        </p:nvPicPr>
        <p:blipFill rotWithShape="1">
          <a:blip r:embed="rId4">
            <a:alphaModFix/>
          </a:blip>
          <a:srcRect l="28703"/>
          <a:stretch/>
        </p:blipFill>
        <p:spPr>
          <a:xfrm>
            <a:off x="4644150" y="1370875"/>
            <a:ext cx="2168900" cy="2028000"/>
          </a:xfrm>
          <a:prstGeom prst="rect">
            <a:avLst/>
          </a:prstGeom>
          <a:noFill/>
          <a:ln>
            <a:noFill/>
          </a:ln>
        </p:spPr>
      </p:pic>
      <p:sp>
        <p:nvSpPr>
          <p:cNvPr id="155" name="Google Shape;155;p30"/>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56;p30"/>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57;p30"/>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58;p30"/>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59;p30"/>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60" name="Google Shape;160;p30"/>
          <p:cNvPicPr preferRelativeResize="0"/>
          <p:nvPr/>
        </p:nvPicPr>
        <p:blipFill>
          <a:blip r:embed="rId5">
            <a:alphaModFix/>
          </a:blip>
          <a:stretch>
            <a:fillRect/>
          </a:stretch>
        </p:blipFill>
        <p:spPr>
          <a:xfrm>
            <a:off x="4070088" y="1007592"/>
            <a:ext cx="1705250" cy="3358551"/>
          </a:xfrm>
          <a:prstGeom prst="rect">
            <a:avLst/>
          </a:prstGeom>
          <a:noFill/>
          <a:ln>
            <a:noFill/>
          </a:ln>
        </p:spPr>
      </p:pic>
      <p:sp>
        <p:nvSpPr>
          <p:cNvPr id="161" name="Google Shape;161;p30"/>
          <p:cNvSpPr/>
          <p:nvPr/>
        </p:nvSpPr>
        <p:spPr>
          <a:xfrm rot="4796927">
            <a:off x="4490540" y="2715794"/>
            <a:ext cx="345503" cy="69497"/>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62;p30"/>
          <p:cNvSpPr/>
          <p:nvPr/>
        </p:nvSpPr>
        <p:spPr>
          <a:xfrm rot="-322438">
            <a:off x="4867189" y="3077549"/>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63;p30"/>
          <p:cNvSpPr txBox="1"/>
          <p:nvPr/>
        </p:nvSpPr>
        <p:spPr>
          <a:xfrm>
            <a:off x="4779213" y="3243217"/>
            <a:ext cx="247200" cy="169800"/>
          </a:xfrm>
          <a:prstGeom prst="rect">
            <a:avLst/>
          </a:prstGeom>
          <a:solidFill>
            <a:srgbClr val="7C7C7C"/>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Explosion: 8 Points 16">
            <a:extLst>
              <a:ext uri="{FF2B5EF4-FFF2-40B4-BE49-F238E27FC236}">
                <a16:creationId xmlns:a16="http://schemas.microsoft.com/office/drawing/2014/main" id="{7D006CF7-71C0-4580-A862-FEF66D238BB5}"/>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Andy takes the latch off the window so he can fix 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pic>
        <p:nvPicPr>
          <p:cNvPr id="150" name="Google Shape;150;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sp>
        <p:nvSpPr>
          <p:cNvPr id="151" name="Google Shape;151;p30"/>
          <p:cNvSpPr/>
          <p:nvPr/>
        </p:nvSpPr>
        <p:spPr>
          <a:xfrm>
            <a:off x="1550825" y="2773125"/>
            <a:ext cx="99900" cy="79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52" name="Google Shape;152;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3" name="Google Shape;153;p30"/>
          <p:cNvPicPr preferRelativeResize="0"/>
          <p:nvPr/>
        </p:nvPicPr>
        <p:blipFill rotWithShape="1">
          <a:blip r:embed="rId4">
            <a:alphaModFix/>
          </a:blip>
          <a:srcRect l="28703"/>
          <a:stretch/>
        </p:blipFill>
        <p:spPr>
          <a:xfrm>
            <a:off x="4644123" y="1370850"/>
            <a:ext cx="2168925" cy="2028025"/>
          </a:xfrm>
          <a:prstGeom prst="rect">
            <a:avLst/>
          </a:prstGeom>
          <a:noFill/>
          <a:ln>
            <a:noFill/>
          </a:ln>
        </p:spPr>
      </p:pic>
      <p:pic>
        <p:nvPicPr>
          <p:cNvPr id="154" name="Google Shape;154;p30"/>
          <p:cNvPicPr preferRelativeResize="0"/>
          <p:nvPr/>
        </p:nvPicPr>
        <p:blipFill rotWithShape="1">
          <a:blip r:embed="rId4">
            <a:alphaModFix/>
          </a:blip>
          <a:srcRect l="28703"/>
          <a:stretch/>
        </p:blipFill>
        <p:spPr>
          <a:xfrm>
            <a:off x="4644150" y="1370875"/>
            <a:ext cx="2168900" cy="2028000"/>
          </a:xfrm>
          <a:prstGeom prst="rect">
            <a:avLst/>
          </a:prstGeom>
          <a:noFill/>
          <a:ln>
            <a:noFill/>
          </a:ln>
        </p:spPr>
      </p:pic>
      <p:sp>
        <p:nvSpPr>
          <p:cNvPr id="155" name="Google Shape;155;p30"/>
          <p:cNvSpPr/>
          <p:nvPr/>
        </p:nvSpPr>
        <p:spPr>
          <a:xfrm>
            <a:off x="57243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56;p30"/>
          <p:cNvSpPr/>
          <p:nvPr/>
        </p:nvSpPr>
        <p:spPr>
          <a:xfrm>
            <a:off x="57243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57;p30"/>
          <p:cNvSpPr/>
          <p:nvPr/>
        </p:nvSpPr>
        <p:spPr>
          <a:xfrm>
            <a:off x="4644150" y="13708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58;p30"/>
          <p:cNvSpPr/>
          <p:nvPr/>
        </p:nvSpPr>
        <p:spPr>
          <a:xfrm>
            <a:off x="4644150" y="2383975"/>
            <a:ext cx="1088700" cy="1013100"/>
          </a:xfrm>
          <a:prstGeom prst="frame">
            <a:avLst>
              <a:gd name="adj1" fmla="val 12500"/>
            </a:avLst>
          </a:prstGeom>
          <a:solidFill>
            <a:schemeClr val="lt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59;p30"/>
          <p:cNvSpPr/>
          <p:nvPr/>
        </p:nvSpPr>
        <p:spPr>
          <a:xfrm>
            <a:off x="5565050" y="2324125"/>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60" name="Google Shape;160;p30"/>
          <p:cNvPicPr preferRelativeResize="0"/>
          <p:nvPr/>
        </p:nvPicPr>
        <p:blipFill>
          <a:blip r:embed="rId5">
            <a:alphaModFix/>
          </a:blip>
          <a:stretch>
            <a:fillRect/>
          </a:stretch>
        </p:blipFill>
        <p:spPr>
          <a:xfrm>
            <a:off x="4070088" y="1007592"/>
            <a:ext cx="1705250" cy="3358551"/>
          </a:xfrm>
          <a:prstGeom prst="rect">
            <a:avLst/>
          </a:prstGeom>
          <a:noFill/>
          <a:ln>
            <a:noFill/>
          </a:ln>
        </p:spPr>
      </p:pic>
      <p:sp>
        <p:nvSpPr>
          <p:cNvPr id="161" name="Google Shape;161;p30"/>
          <p:cNvSpPr/>
          <p:nvPr/>
        </p:nvSpPr>
        <p:spPr>
          <a:xfrm rot="4796927">
            <a:off x="4490540" y="2715794"/>
            <a:ext cx="345503" cy="69497"/>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62;p30"/>
          <p:cNvSpPr/>
          <p:nvPr/>
        </p:nvSpPr>
        <p:spPr>
          <a:xfrm rot="-322438">
            <a:off x="4867189" y="3077549"/>
            <a:ext cx="147348" cy="249287"/>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63;p30"/>
          <p:cNvSpPr txBox="1"/>
          <p:nvPr/>
        </p:nvSpPr>
        <p:spPr>
          <a:xfrm>
            <a:off x="4779213" y="3243217"/>
            <a:ext cx="247200" cy="169800"/>
          </a:xfrm>
          <a:prstGeom prst="rect">
            <a:avLst/>
          </a:prstGeom>
          <a:solidFill>
            <a:srgbClr val="7C7C7C"/>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Explosion: 8 Points 16">
            <a:extLst>
              <a:ext uri="{FF2B5EF4-FFF2-40B4-BE49-F238E27FC236}">
                <a16:creationId xmlns:a16="http://schemas.microsoft.com/office/drawing/2014/main" id="{7D006CF7-71C0-4580-A862-FEF66D238BB5}"/>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Andy is holding the latch</a:t>
            </a:r>
          </a:p>
        </p:txBody>
      </p:sp>
      <p:sp>
        <p:nvSpPr>
          <p:cNvPr id="18" name="Arrow: Down 17">
            <a:extLst>
              <a:ext uri="{FF2B5EF4-FFF2-40B4-BE49-F238E27FC236}">
                <a16:creationId xmlns:a16="http://schemas.microsoft.com/office/drawing/2014/main" id="{643E6A37-7DFC-4235-B03B-06997DE421A7}"/>
              </a:ext>
            </a:extLst>
          </p:cNvPr>
          <p:cNvSpPr/>
          <p:nvPr/>
        </p:nvSpPr>
        <p:spPr>
          <a:xfrm rot="2719210">
            <a:off x="5474078" y="745432"/>
            <a:ext cx="214047" cy="230970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C79B4795-C7FF-4051-9391-E191E9D8F9C3}"/>
              </a:ext>
            </a:extLst>
          </p:cNvPr>
          <p:cNvSpPr/>
          <p:nvPr/>
        </p:nvSpPr>
        <p:spPr>
          <a:xfrm rot="2123370">
            <a:off x="5625276" y="833936"/>
            <a:ext cx="214047" cy="240980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309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sp>
        <p:nvSpPr>
          <p:cNvPr id="220" name="Google Shape;220;p34"/>
          <p:cNvSpPr/>
          <p:nvPr/>
        </p:nvSpPr>
        <p:spPr>
          <a:xfrm>
            <a:off x="5179275" y="2481763"/>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154;p30">
            <a:extLst>
              <a:ext uri="{FF2B5EF4-FFF2-40B4-BE49-F238E27FC236}">
                <a16:creationId xmlns:a16="http://schemas.microsoft.com/office/drawing/2014/main" id="{2CAF8004-B250-4C69-B582-3DD8DCB7A9A7}"/>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59" name="Google Shape;206;p34">
            <a:extLst>
              <a:ext uri="{FF2B5EF4-FFF2-40B4-BE49-F238E27FC236}">
                <a16:creationId xmlns:a16="http://schemas.microsoft.com/office/drawing/2014/main" id="{9659CEC5-EE76-4F86-966D-A2EF0D5F1197}"/>
              </a:ext>
            </a:extLst>
          </p:cNvPr>
          <p:cNvGrpSpPr/>
          <p:nvPr/>
        </p:nvGrpSpPr>
        <p:grpSpPr>
          <a:xfrm>
            <a:off x="4659479" y="1352102"/>
            <a:ext cx="765000" cy="2243823"/>
            <a:chOff x="4643165" y="1347431"/>
            <a:chExt cx="765000" cy="2272226"/>
          </a:xfrm>
        </p:grpSpPr>
        <p:sp>
          <p:nvSpPr>
            <p:cNvPr id="60" name="Google Shape;207;p34">
              <a:extLst>
                <a:ext uri="{FF2B5EF4-FFF2-40B4-BE49-F238E27FC236}">
                  <a16:creationId xmlns:a16="http://schemas.microsoft.com/office/drawing/2014/main" id="{3F68CC81-8F87-4925-8F07-6FFC478D3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8;p34">
              <a:extLst>
                <a:ext uri="{FF2B5EF4-FFF2-40B4-BE49-F238E27FC236}">
                  <a16:creationId xmlns:a16="http://schemas.microsoft.com/office/drawing/2014/main" id="{72C8BE72-340A-4DD3-9092-4EFE71AEBD9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09;p34">
              <a:extLst>
                <a:ext uri="{FF2B5EF4-FFF2-40B4-BE49-F238E27FC236}">
                  <a16:creationId xmlns:a16="http://schemas.microsoft.com/office/drawing/2014/main" id="{CC1D0252-7CD8-4224-95CB-AF67A5FB0C3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0;p34">
              <a:extLst>
                <a:ext uri="{FF2B5EF4-FFF2-40B4-BE49-F238E27FC236}">
                  <a16:creationId xmlns:a16="http://schemas.microsoft.com/office/drawing/2014/main" id="{D9A422E3-7C39-4CA8-87FD-20CB7D3C6F0A}"/>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34">
              <a:extLst>
                <a:ext uri="{FF2B5EF4-FFF2-40B4-BE49-F238E27FC236}">
                  <a16:creationId xmlns:a16="http://schemas.microsoft.com/office/drawing/2014/main" id="{E13E8784-2E67-418A-A76D-280F1FA6D72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2;p34">
              <a:extLst>
                <a:ext uri="{FF2B5EF4-FFF2-40B4-BE49-F238E27FC236}">
                  <a16:creationId xmlns:a16="http://schemas.microsoft.com/office/drawing/2014/main" id="{1987980D-C185-4CA3-AD9F-985E86E378D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13;p34">
            <a:extLst>
              <a:ext uri="{FF2B5EF4-FFF2-40B4-BE49-F238E27FC236}">
                <a16:creationId xmlns:a16="http://schemas.microsoft.com/office/drawing/2014/main" id="{AFE8FD3A-19DF-4CBB-A6B4-876F97FBC1B2}"/>
              </a:ext>
            </a:extLst>
          </p:cNvPr>
          <p:cNvGrpSpPr/>
          <p:nvPr/>
        </p:nvGrpSpPr>
        <p:grpSpPr>
          <a:xfrm flipH="1">
            <a:off x="6064354" y="1348879"/>
            <a:ext cx="765000" cy="2243823"/>
            <a:chOff x="4643165" y="1347431"/>
            <a:chExt cx="765000" cy="2272226"/>
          </a:xfrm>
        </p:grpSpPr>
        <p:sp>
          <p:nvSpPr>
            <p:cNvPr id="67" name="Google Shape;214;p34">
              <a:extLst>
                <a:ext uri="{FF2B5EF4-FFF2-40B4-BE49-F238E27FC236}">
                  <a16:creationId xmlns:a16="http://schemas.microsoft.com/office/drawing/2014/main" id="{C4623803-B5D7-4154-9D75-EF6AEFFE240E}"/>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5;p34">
              <a:extLst>
                <a:ext uri="{FF2B5EF4-FFF2-40B4-BE49-F238E27FC236}">
                  <a16:creationId xmlns:a16="http://schemas.microsoft.com/office/drawing/2014/main" id="{67C51460-A60F-41FC-81D9-D81E9C4EE6D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6;p34">
              <a:extLst>
                <a:ext uri="{FF2B5EF4-FFF2-40B4-BE49-F238E27FC236}">
                  <a16:creationId xmlns:a16="http://schemas.microsoft.com/office/drawing/2014/main" id="{E58952AB-E0A4-44B0-8F06-00ED71CA0B3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7;p34">
              <a:extLst>
                <a:ext uri="{FF2B5EF4-FFF2-40B4-BE49-F238E27FC236}">
                  <a16:creationId xmlns:a16="http://schemas.microsoft.com/office/drawing/2014/main" id="{69DF2285-1003-4626-B15F-E6C22FD9D9A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p34">
              <a:extLst>
                <a:ext uri="{FF2B5EF4-FFF2-40B4-BE49-F238E27FC236}">
                  <a16:creationId xmlns:a16="http://schemas.microsoft.com/office/drawing/2014/main" id="{1406758F-7BCE-4B13-B134-9E07CAFB7C7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p34">
              <a:extLst>
                <a:ext uri="{FF2B5EF4-FFF2-40B4-BE49-F238E27FC236}">
                  <a16:creationId xmlns:a16="http://schemas.microsoft.com/office/drawing/2014/main" id="{8A3D3099-15FE-47A3-A4DE-AE9ACBAEE042}"/>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3" name="Google Shape;220;p34">
            <a:extLst>
              <a:ext uri="{FF2B5EF4-FFF2-40B4-BE49-F238E27FC236}">
                <a16:creationId xmlns:a16="http://schemas.microsoft.com/office/drawing/2014/main" id="{9803FD22-56A1-4D18-96FF-7977A22E655F}"/>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E3A8028B-F465-4A3F-B241-D679F33FB960}"/>
              </a:ext>
            </a:extLst>
          </p:cNvPr>
          <p:cNvPicPr>
            <a:picLocks noChangeAspect="1"/>
          </p:cNvPicPr>
          <p:nvPr/>
        </p:nvPicPr>
        <p:blipFill>
          <a:blip r:embed="rId6"/>
          <a:stretch>
            <a:fillRect/>
          </a:stretch>
        </p:blipFill>
        <p:spPr>
          <a:xfrm>
            <a:off x="3166090" y="1404592"/>
            <a:ext cx="1707028" cy="3359187"/>
          </a:xfrm>
          <a:prstGeom prst="rect">
            <a:avLst/>
          </a:prstGeom>
        </p:spPr>
      </p:pic>
      <p:sp>
        <p:nvSpPr>
          <p:cNvPr id="28" name="Explosion: 8 Points 27">
            <a:extLst>
              <a:ext uri="{FF2B5EF4-FFF2-40B4-BE49-F238E27FC236}">
                <a16:creationId xmlns:a16="http://schemas.microsoft.com/office/drawing/2014/main" id="{23079023-F23B-44BC-8F1C-F34F7E2CB30F}"/>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He is now going to fix the latch in his workshop</a:t>
            </a:r>
          </a:p>
        </p:txBody>
      </p:sp>
    </p:spTree>
    <p:extLst>
      <p:ext uri="{BB962C8B-B14F-4D97-AF65-F5344CB8AC3E}">
        <p14:creationId xmlns:p14="http://schemas.microsoft.com/office/powerpoint/2010/main" val="315252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sp>
        <p:nvSpPr>
          <p:cNvPr id="220" name="Google Shape;220;p34"/>
          <p:cNvSpPr/>
          <p:nvPr/>
        </p:nvSpPr>
        <p:spPr>
          <a:xfrm>
            <a:off x="5179275" y="2481763"/>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154;p30">
            <a:extLst>
              <a:ext uri="{FF2B5EF4-FFF2-40B4-BE49-F238E27FC236}">
                <a16:creationId xmlns:a16="http://schemas.microsoft.com/office/drawing/2014/main" id="{2CAF8004-B250-4C69-B582-3DD8DCB7A9A7}"/>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59" name="Google Shape;206;p34">
            <a:extLst>
              <a:ext uri="{FF2B5EF4-FFF2-40B4-BE49-F238E27FC236}">
                <a16:creationId xmlns:a16="http://schemas.microsoft.com/office/drawing/2014/main" id="{9659CEC5-EE76-4F86-966D-A2EF0D5F1197}"/>
              </a:ext>
            </a:extLst>
          </p:cNvPr>
          <p:cNvGrpSpPr/>
          <p:nvPr/>
        </p:nvGrpSpPr>
        <p:grpSpPr>
          <a:xfrm>
            <a:off x="4659479" y="1352102"/>
            <a:ext cx="765000" cy="2243823"/>
            <a:chOff x="4643165" y="1347431"/>
            <a:chExt cx="765000" cy="2272226"/>
          </a:xfrm>
        </p:grpSpPr>
        <p:sp>
          <p:nvSpPr>
            <p:cNvPr id="60" name="Google Shape;207;p34">
              <a:extLst>
                <a:ext uri="{FF2B5EF4-FFF2-40B4-BE49-F238E27FC236}">
                  <a16:creationId xmlns:a16="http://schemas.microsoft.com/office/drawing/2014/main" id="{3F68CC81-8F87-4925-8F07-6FFC478D3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8;p34">
              <a:extLst>
                <a:ext uri="{FF2B5EF4-FFF2-40B4-BE49-F238E27FC236}">
                  <a16:creationId xmlns:a16="http://schemas.microsoft.com/office/drawing/2014/main" id="{72C8BE72-340A-4DD3-9092-4EFE71AEBD9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09;p34">
              <a:extLst>
                <a:ext uri="{FF2B5EF4-FFF2-40B4-BE49-F238E27FC236}">
                  <a16:creationId xmlns:a16="http://schemas.microsoft.com/office/drawing/2014/main" id="{CC1D0252-7CD8-4224-95CB-AF67A5FB0C3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0;p34">
              <a:extLst>
                <a:ext uri="{FF2B5EF4-FFF2-40B4-BE49-F238E27FC236}">
                  <a16:creationId xmlns:a16="http://schemas.microsoft.com/office/drawing/2014/main" id="{D9A422E3-7C39-4CA8-87FD-20CB7D3C6F0A}"/>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34">
              <a:extLst>
                <a:ext uri="{FF2B5EF4-FFF2-40B4-BE49-F238E27FC236}">
                  <a16:creationId xmlns:a16="http://schemas.microsoft.com/office/drawing/2014/main" id="{E13E8784-2E67-418A-A76D-280F1FA6D72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2;p34">
              <a:extLst>
                <a:ext uri="{FF2B5EF4-FFF2-40B4-BE49-F238E27FC236}">
                  <a16:creationId xmlns:a16="http://schemas.microsoft.com/office/drawing/2014/main" id="{1987980D-C185-4CA3-AD9F-985E86E378D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13;p34">
            <a:extLst>
              <a:ext uri="{FF2B5EF4-FFF2-40B4-BE49-F238E27FC236}">
                <a16:creationId xmlns:a16="http://schemas.microsoft.com/office/drawing/2014/main" id="{AFE8FD3A-19DF-4CBB-A6B4-876F97FBC1B2}"/>
              </a:ext>
            </a:extLst>
          </p:cNvPr>
          <p:cNvGrpSpPr/>
          <p:nvPr/>
        </p:nvGrpSpPr>
        <p:grpSpPr>
          <a:xfrm flipH="1">
            <a:off x="6064354" y="1348879"/>
            <a:ext cx="765000" cy="2243823"/>
            <a:chOff x="4643165" y="1347431"/>
            <a:chExt cx="765000" cy="2272226"/>
          </a:xfrm>
        </p:grpSpPr>
        <p:sp>
          <p:nvSpPr>
            <p:cNvPr id="67" name="Google Shape;214;p34">
              <a:extLst>
                <a:ext uri="{FF2B5EF4-FFF2-40B4-BE49-F238E27FC236}">
                  <a16:creationId xmlns:a16="http://schemas.microsoft.com/office/drawing/2014/main" id="{C4623803-B5D7-4154-9D75-EF6AEFFE240E}"/>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5;p34">
              <a:extLst>
                <a:ext uri="{FF2B5EF4-FFF2-40B4-BE49-F238E27FC236}">
                  <a16:creationId xmlns:a16="http://schemas.microsoft.com/office/drawing/2014/main" id="{67C51460-A60F-41FC-81D9-D81E9C4EE6D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6;p34">
              <a:extLst>
                <a:ext uri="{FF2B5EF4-FFF2-40B4-BE49-F238E27FC236}">
                  <a16:creationId xmlns:a16="http://schemas.microsoft.com/office/drawing/2014/main" id="{E58952AB-E0A4-44B0-8F06-00ED71CA0B3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7;p34">
              <a:extLst>
                <a:ext uri="{FF2B5EF4-FFF2-40B4-BE49-F238E27FC236}">
                  <a16:creationId xmlns:a16="http://schemas.microsoft.com/office/drawing/2014/main" id="{69DF2285-1003-4626-B15F-E6C22FD9D9A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p34">
              <a:extLst>
                <a:ext uri="{FF2B5EF4-FFF2-40B4-BE49-F238E27FC236}">
                  <a16:creationId xmlns:a16="http://schemas.microsoft.com/office/drawing/2014/main" id="{1406758F-7BCE-4B13-B134-9E07CAFB7C7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p34">
              <a:extLst>
                <a:ext uri="{FF2B5EF4-FFF2-40B4-BE49-F238E27FC236}">
                  <a16:creationId xmlns:a16="http://schemas.microsoft.com/office/drawing/2014/main" id="{8A3D3099-15FE-47A3-A4DE-AE9ACBAEE042}"/>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3" name="Google Shape;220;p34">
            <a:extLst>
              <a:ext uri="{FF2B5EF4-FFF2-40B4-BE49-F238E27FC236}">
                <a16:creationId xmlns:a16="http://schemas.microsoft.com/office/drawing/2014/main" id="{9803FD22-56A1-4D18-96FF-7977A22E655F}"/>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E3A8028B-F465-4A3F-B241-D679F33FB960}"/>
              </a:ext>
            </a:extLst>
          </p:cNvPr>
          <p:cNvPicPr>
            <a:picLocks noChangeAspect="1"/>
          </p:cNvPicPr>
          <p:nvPr/>
        </p:nvPicPr>
        <p:blipFill>
          <a:blip r:embed="rId6"/>
          <a:stretch>
            <a:fillRect/>
          </a:stretch>
        </p:blipFill>
        <p:spPr>
          <a:xfrm>
            <a:off x="3166090" y="1404592"/>
            <a:ext cx="1707028" cy="3359187"/>
          </a:xfrm>
          <a:prstGeom prst="rect">
            <a:avLst/>
          </a:prstGeom>
        </p:spPr>
      </p:pic>
      <p:sp>
        <p:nvSpPr>
          <p:cNvPr id="28" name="Explosion: 8 Points 27">
            <a:extLst>
              <a:ext uri="{FF2B5EF4-FFF2-40B4-BE49-F238E27FC236}">
                <a16:creationId xmlns:a16="http://schemas.microsoft.com/office/drawing/2014/main" id="{23079023-F23B-44BC-8F1C-F34F7E2CB30F}"/>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But oh no it looks like the window is open!</a:t>
            </a:r>
          </a:p>
        </p:txBody>
      </p:sp>
    </p:spTree>
    <p:extLst>
      <p:ext uri="{BB962C8B-B14F-4D97-AF65-F5344CB8AC3E}">
        <p14:creationId xmlns:p14="http://schemas.microsoft.com/office/powerpoint/2010/main" val="3610816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35"/>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0" name="Google Shape;154;p30">
            <a:extLst>
              <a:ext uri="{FF2B5EF4-FFF2-40B4-BE49-F238E27FC236}">
                <a16:creationId xmlns:a16="http://schemas.microsoft.com/office/drawing/2014/main" id="{F7985F05-2089-40EB-8C63-0BD21C550960}"/>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27" name="Google Shape;206;p34">
            <a:extLst>
              <a:ext uri="{FF2B5EF4-FFF2-40B4-BE49-F238E27FC236}">
                <a16:creationId xmlns:a16="http://schemas.microsoft.com/office/drawing/2014/main" id="{8AED804C-CE3A-4E2B-9C34-E30EE7ED4B0E}"/>
              </a:ext>
            </a:extLst>
          </p:cNvPr>
          <p:cNvGrpSpPr/>
          <p:nvPr/>
        </p:nvGrpSpPr>
        <p:grpSpPr>
          <a:xfrm flipH="1">
            <a:off x="3788229" y="1374075"/>
            <a:ext cx="854946" cy="2243823"/>
            <a:chOff x="4643165" y="1347431"/>
            <a:chExt cx="765000" cy="2272226"/>
          </a:xfrm>
        </p:grpSpPr>
        <p:sp>
          <p:nvSpPr>
            <p:cNvPr id="28" name="Google Shape;207;p34">
              <a:extLst>
                <a:ext uri="{FF2B5EF4-FFF2-40B4-BE49-F238E27FC236}">
                  <a16:creationId xmlns:a16="http://schemas.microsoft.com/office/drawing/2014/main" id="{B2D65786-6003-4B10-9722-F7B244A044D8}"/>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08;p34">
              <a:extLst>
                <a:ext uri="{FF2B5EF4-FFF2-40B4-BE49-F238E27FC236}">
                  <a16:creationId xmlns:a16="http://schemas.microsoft.com/office/drawing/2014/main" id="{3C716EBD-F1F3-47E7-B8B8-9BDAB4066FD6}"/>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09;p34">
              <a:extLst>
                <a:ext uri="{FF2B5EF4-FFF2-40B4-BE49-F238E27FC236}">
                  <a16:creationId xmlns:a16="http://schemas.microsoft.com/office/drawing/2014/main" id="{3AB574B8-3CD3-4B98-B8EC-1C34D8403D2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10;p34">
              <a:extLst>
                <a:ext uri="{FF2B5EF4-FFF2-40B4-BE49-F238E27FC236}">
                  <a16:creationId xmlns:a16="http://schemas.microsoft.com/office/drawing/2014/main" id="{EF62745D-8E69-4325-B7B1-9814C6DA0F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1;p34">
              <a:extLst>
                <a:ext uri="{FF2B5EF4-FFF2-40B4-BE49-F238E27FC236}">
                  <a16:creationId xmlns:a16="http://schemas.microsoft.com/office/drawing/2014/main" id="{24C80680-571B-42A0-8711-5B832B0DB59D}"/>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2;p34">
              <a:extLst>
                <a:ext uri="{FF2B5EF4-FFF2-40B4-BE49-F238E27FC236}">
                  <a16:creationId xmlns:a16="http://schemas.microsoft.com/office/drawing/2014/main" id="{31EFE2F1-BAE4-4347-BF29-F0EAA7871897}"/>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9" name="Google Shape;213;p34">
            <a:extLst>
              <a:ext uri="{FF2B5EF4-FFF2-40B4-BE49-F238E27FC236}">
                <a16:creationId xmlns:a16="http://schemas.microsoft.com/office/drawing/2014/main" id="{06803B30-2BB6-452B-A39A-56252DC00440}"/>
              </a:ext>
            </a:extLst>
          </p:cNvPr>
          <p:cNvGrpSpPr/>
          <p:nvPr/>
        </p:nvGrpSpPr>
        <p:grpSpPr>
          <a:xfrm>
            <a:off x="6813049" y="1370852"/>
            <a:ext cx="854947" cy="2243823"/>
            <a:chOff x="4643165" y="1347431"/>
            <a:chExt cx="765000" cy="2272226"/>
          </a:xfrm>
        </p:grpSpPr>
        <p:sp>
          <p:nvSpPr>
            <p:cNvPr id="40" name="Google Shape;214;p34">
              <a:extLst>
                <a:ext uri="{FF2B5EF4-FFF2-40B4-BE49-F238E27FC236}">
                  <a16:creationId xmlns:a16="http://schemas.microsoft.com/office/drawing/2014/main" id="{F60C8219-481C-4C3F-B4FB-79A9F977693D}"/>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5;p34">
              <a:extLst>
                <a:ext uri="{FF2B5EF4-FFF2-40B4-BE49-F238E27FC236}">
                  <a16:creationId xmlns:a16="http://schemas.microsoft.com/office/drawing/2014/main" id="{7773F4A1-18FC-436B-B470-3B8F30C5986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6;p34">
              <a:extLst>
                <a:ext uri="{FF2B5EF4-FFF2-40B4-BE49-F238E27FC236}">
                  <a16:creationId xmlns:a16="http://schemas.microsoft.com/office/drawing/2014/main" id="{12DA7757-0598-4A22-8C81-A4622FC11D88}"/>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7;p34">
              <a:extLst>
                <a:ext uri="{FF2B5EF4-FFF2-40B4-BE49-F238E27FC236}">
                  <a16:creationId xmlns:a16="http://schemas.microsoft.com/office/drawing/2014/main" id="{0771C168-A8E8-4946-BCDC-0BCA3A59DCCE}"/>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8;p34">
              <a:extLst>
                <a:ext uri="{FF2B5EF4-FFF2-40B4-BE49-F238E27FC236}">
                  <a16:creationId xmlns:a16="http://schemas.microsoft.com/office/drawing/2014/main" id="{DD85A5E3-C772-499E-937C-33EE8D846D2D}"/>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9;p34">
              <a:extLst>
                <a:ext uri="{FF2B5EF4-FFF2-40B4-BE49-F238E27FC236}">
                  <a16:creationId xmlns:a16="http://schemas.microsoft.com/office/drawing/2014/main" id="{96B1E11E-287B-4C6C-8766-155A1FD74FCB}"/>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4" name="Picture 23">
            <a:extLst>
              <a:ext uri="{FF2B5EF4-FFF2-40B4-BE49-F238E27FC236}">
                <a16:creationId xmlns:a16="http://schemas.microsoft.com/office/drawing/2014/main" id="{B7064659-5DB6-4C0D-800A-150AEC1A847F}"/>
              </a:ext>
            </a:extLst>
          </p:cNvPr>
          <p:cNvPicPr>
            <a:picLocks noChangeAspect="1"/>
          </p:cNvPicPr>
          <p:nvPr/>
        </p:nvPicPr>
        <p:blipFill>
          <a:blip r:embed="rId6"/>
          <a:stretch>
            <a:fillRect/>
          </a:stretch>
        </p:blipFill>
        <p:spPr>
          <a:xfrm>
            <a:off x="3166090" y="1404592"/>
            <a:ext cx="1707028" cy="3359187"/>
          </a:xfrm>
          <a:prstGeom prst="rect">
            <a:avLst/>
          </a:prstGeom>
        </p:spPr>
      </p:pic>
      <p:sp>
        <p:nvSpPr>
          <p:cNvPr id="25" name="Explosion: 8 Points 24">
            <a:extLst>
              <a:ext uri="{FF2B5EF4-FFF2-40B4-BE49-F238E27FC236}">
                <a16:creationId xmlns:a16="http://schemas.microsoft.com/office/drawing/2014/main" id="{F0FE6E50-803B-4C94-B2E6-E7A362D690E6}"/>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window is open!</a:t>
            </a:r>
          </a:p>
        </p:txBody>
      </p:sp>
    </p:spTree>
    <p:extLst>
      <p:ext uri="{BB962C8B-B14F-4D97-AF65-F5344CB8AC3E}">
        <p14:creationId xmlns:p14="http://schemas.microsoft.com/office/powerpoint/2010/main" val="2153020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sp>
        <p:nvSpPr>
          <p:cNvPr id="220" name="Google Shape;220;p34"/>
          <p:cNvSpPr/>
          <p:nvPr/>
        </p:nvSpPr>
        <p:spPr>
          <a:xfrm>
            <a:off x="5179275" y="2481763"/>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3" name="Google Shape;154;p30">
            <a:extLst>
              <a:ext uri="{FF2B5EF4-FFF2-40B4-BE49-F238E27FC236}">
                <a16:creationId xmlns:a16="http://schemas.microsoft.com/office/drawing/2014/main" id="{2CAF8004-B250-4C69-B582-3DD8DCB7A9A7}"/>
              </a:ext>
            </a:extLst>
          </p:cNvPr>
          <p:cNvPicPr preferRelativeResize="0"/>
          <p:nvPr/>
        </p:nvPicPr>
        <p:blipFill rotWithShape="1">
          <a:blip r:embed="rId5">
            <a:alphaModFix/>
          </a:blip>
          <a:srcRect l="28703"/>
          <a:stretch/>
        </p:blipFill>
        <p:spPr>
          <a:xfrm>
            <a:off x="4644150" y="1370875"/>
            <a:ext cx="2168900" cy="2028000"/>
          </a:xfrm>
          <a:prstGeom prst="rect">
            <a:avLst/>
          </a:prstGeom>
          <a:noFill/>
          <a:ln>
            <a:noFill/>
          </a:ln>
        </p:spPr>
      </p:pic>
      <p:grpSp>
        <p:nvGrpSpPr>
          <p:cNvPr id="59" name="Google Shape;206;p34">
            <a:extLst>
              <a:ext uri="{FF2B5EF4-FFF2-40B4-BE49-F238E27FC236}">
                <a16:creationId xmlns:a16="http://schemas.microsoft.com/office/drawing/2014/main" id="{9659CEC5-EE76-4F86-966D-A2EF0D5F1197}"/>
              </a:ext>
            </a:extLst>
          </p:cNvPr>
          <p:cNvGrpSpPr/>
          <p:nvPr/>
        </p:nvGrpSpPr>
        <p:grpSpPr>
          <a:xfrm>
            <a:off x="4659479" y="1352102"/>
            <a:ext cx="765000" cy="2243823"/>
            <a:chOff x="4643165" y="1347431"/>
            <a:chExt cx="765000" cy="2272226"/>
          </a:xfrm>
        </p:grpSpPr>
        <p:sp>
          <p:nvSpPr>
            <p:cNvPr id="60" name="Google Shape;207;p34">
              <a:extLst>
                <a:ext uri="{FF2B5EF4-FFF2-40B4-BE49-F238E27FC236}">
                  <a16:creationId xmlns:a16="http://schemas.microsoft.com/office/drawing/2014/main" id="{3F68CC81-8F87-4925-8F07-6FFC478D3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208;p34">
              <a:extLst>
                <a:ext uri="{FF2B5EF4-FFF2-40B4-BE49-F238E27FC236}">
                  <a16:creationId xmlns:a16="http://schemas.microsoft.com/office/drawing/2014/main" id="{72C8BE72-340A-4DD3-9092-4EFE71AEBD9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209;p34">
              <a:extLst>
                <a:ext uri="{FF2B5EF4-FFF2-40B4-BE49-F238E27FC236}">
                  <a16:creationId xmlns:a16="http://schemas.microsoft.com/office/drawing/2014/main" id="{CC1D0252-7CD8-4224-95CB-AF67A5FB0C3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210;p34">
              <a:extLst>
                <a:ext uri="{FF2B5EF4-FFF2-40B4-BE49-F238E27FC236}">
                  <a16:creationId xmlns:a16="http://schemas.microsoft.com/office/drawing/2014/main" id="{D9A422E3-7C39-4CA8-87FD-20CB7D3C6F0A}"/>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211;p34">
              <a:extLst>
                <a:ext uri="{FF2B5EF4-FFF2-40B4-BE49-F238E27FC236}">
                  <a16:creationId xmlns:a16="http://schemas.microsoft.com/office/drawing/2014/main" id="{E13E8784-2E67-418A-A76D-280F1FA6D72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212;p34">
              <a:extLst>
                <a:ext uri="{FF2B5EF4-FFF2-40B4-BE49-F238E27FC236}">
                  <a16:creationId xmlns:a16="http://schemas.microsoft.com/office/drawing/2014/main" id="{1987980D-C185-4CA3-AD9F-985E86E378D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6" name="Google Shape;213;p34">
            <a:extLst>
              <a:ext uri="{FF2B5EF4-FFF2-40B4-BE49-F238E27FC236}">
                <a16:creationId xmlns:a16="http://schemas.microsoft.com/office/drawing/2014/main" id="{AFE8FD3A-19DF-4CBB-A6B4-876F97FBC1B2}"/>
              </a:ext>
            </a:extLst>
          </p:cNvPr>
          <p:cNvGrpSpPr/>
          <p:nvPr/>
        </p:nvGrpSpPr>
        <p:grpSpPr>
          <a:xfrm flipH="1">
            <a:off x="6064354" y="1348879"/>
            <a:ext cx="765000" cy="2243823"/>
            <a:chOff x="4643165" y="1347431"/>
            <a:chExt cx="765000" cy="2272226"/>
          </a:xfrm>
        </p:grpSpPr>
        <p:sp>
          <p:nvSpPr>
            <p:cNvPr id="67" name="Google Shape;214;p34">
              <a:extLst>
                <a:ext uri="{FF2B5EF4-FFF2-40B4-BE49-F238E27FC236}">
                  <a16:creationId xmlns:a16="http://schemas.microsoft.com/office/drawing/2014/main" id="{C4623803-B5D7-4154-9D75-EF6AEFFE240E}"/>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215;p34">
              <a:extLst>
                <a:ext uri="{FF2B5EF4-FFF2-40B4-BE49-F238E27FC236}">
                  <a16:creationId xmlns:a16="http://schemas.microsoft.com/office/drawing/2014/main" id="{67C51460-A60F-41FC-81D9-D81E9C4EE6D7}"/>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216;p34">
              <a:extLst>
                <a:ext uri="{FF2B5EF4-FFF2-40B4-BE49-F238E27FC236}">
                  <a16:creationId xmlns:a16="http://schemas.microsoft.com/office/drawing/2014/main" id="{E58952AB-E0A4-44B0-8F06-00ED71CA0B3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217;p34">
              <a:extLst>
                <a:ext uri="{FF2B5EF4-FFF2-40B4-BE49-F238E27FC236}">
                  <a16:creationId xmlns:a16="http://schemas.microsoft.com/office/drawing/2014/main" id="{69DF2285-1003-4626-B15F-E6C22FD9D9A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218;p34">
              <a:extLst>
                <a:ext uri="{FF2B5EF4-FFF2-40B4-BE49-F238E27FC236}">
                  <a16:creationId xmlns:a16="http://schemas.microsoft.com/office/drawing/2014/main" id="{1406758F-7BCE-4B13-B134-9E07CAFB7C7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219;p34">
              <a:extLst>
                <a:ext uri="{FF2B5EF4-FFF2-40B4-BE49-F238E27FC236}">
                  <a16:creationId xmlns:a16="http://schemas.microsoft.com/office/drawing/2014/main" id="{8A3D3099-15FE-47A3-A4DE-AE9ACBAEE042}"/>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73" name="Google Shape;220;p34">
            <a:extLst>
              <a:ext uri="{FF2B5EF4-FFF2-40B4-BE49-F238E27FC236}">
                <a16:creationId xmlns:a16="http://schemas.microsoft.com/office/drawing/2014/main" id="{9803FD22-56A1-4D18-96FF-7977A22E655F}"/>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0" name="Picture 29">
            <a:extLst>
              <a:ext uri="{FF2B5EF4-FFF2-40B4-BE49-F238E27FC236}">
                <a16:creationId xmlns:a16="http://schemas.microsoft.com/office/drawing/2014/main" id="{78686569-5332-4365-B954-CE2439863E66}"/>
              </a:ext>
            </a:extLst>
          </p:cNvPr>
          <p:cNvPicPr>
            <a:picLocks noChangeAspect="1"/>
          </p:cNvPicPr>
          <p:nvPr/>
        </p:nvPicPr>
        <p:blipFill rotWithShape="1">
          <a:blip r:embed="rId6"/>
          <a:srcRect b="25980"/>
          <a:stretch/>
        </p:blipFill>
        <p:spPr>
          <a:xfrm>
            <a:off x="1714844" y="2174906"/>
            <a:ext cx="2032069" cy="2959941"/>
          </a:xfrm>
          <a:prstGeom prst="rect">
            <a:avLst/>
          </a:prstGeom>
        </p:spPr>
      </p:pic>
      <p:sp>
        <p:nvSpPr>
          <p:cNvPr id="22" name="Explosion: 8 Points 21">
            <a:extLst>
              <a:ext uri="{FF2B5EF4-FFF2-40B4-BE49-F238E27FC236}">
                <a16:creationId xmlns:a16="http://schemas.microsoft.com/office/drawing/2014/main" id="{D672588A-F717-45FC-B037-E57F64098C70}"/>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The window is moving back and forth as Andy goes to his workshop</a:t>
            </a:r>
          </a:p>
        </p:txBody>
      </p:sp>
    </p:spTree>
    <p:extLst>
      <p:ext uri="{BB962C8B-B14F-4D97-AF65-F5344CB8AC3E}">
        <p14:creationId xmlns:p14="http://schemas.microsoft.com/office/powerpoint/2010/main" val="345315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She is going to go to the beach today. </a:t>
            </a:r>
            <a:endParaRPr lang="en-US" dirty="0">
              <a:solidFill>
                <a:schemeClr val="tx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1514876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pic>
        <p:nvPicPr>
          <p:cNvPr id="168" name="Google Shape;168;p31" descr="Table Clipart No Background"/>
          <p:cNvPicPr preferRelativeResize="0"/>
          <p:nvPr/>
        </p:nvPicPr>
        <p:blipFill rotWithShape="1">
          <a:blip r:embed="rId4">
            <a:alphaModFix/>
          </a:blip>
          <a:srcRect/>
          <a:stretch/>
        </p:blipFill>
        <p:spPr>
          <a:xfrm>
            <a:off x="2975695" y="3415316"/>
            <a:ext cx="6002438" cy="4419644"/>
          </a:xfrm>
          <a:prstGeom prst="rect">
            <a:avLst/>
          </a:prstGeom>
          <a:noFill/>
          <a:ln>
            <a:noFill/>
          </a:ln>
        </p:spPr>
      </p:pic>
      <p:pic>
        <p:nvPicPr>
          <p:cNvPr id="169" name="Google Shape;169;p31"/>
          <p:cNvPicPr preferRelativeResize="0"/>
          <p:nvPr/>
        </p:nvPicPr>
        <p:blipFill>
          <a:blip r:embed="rId5">
            <a:alphaModFix/>
          </a:blip>
          <a:stretch>
            <a:fillRect/>
          </a:stretch>
        </p:blipFill>
        <p:spPr>
          <a:xfrm>
            <a:off x="4601771" y="1110831"/>
            <a:ext cx="3047550" cy="1563950"/>
          </a:xfrm>
          <a:prstGeom prst="rect">
            <a:avLst/>
          </a:prstGeom>
          <a:noFill/>
          <a:ln>
            <a:noFill/>
          </a:ln>
        </p:spPr>
      </p:pic>
      <p:pic>
        <p:nvPicPr>
          <p:cNvPr id="170" name="Google Shape;170;p31"/>
          <p:cNvPicPr preferRelativeResize="0"/>
          <p:nvPr/>
        </p:nvPicPr>
        <p:blipFill>
          <a:blip r:embed="rId6">
            <a:alphaModFix/>
          </a:blip>
          <a:stretch>
            <a:fillRect/>
          </a:stretch>
        </p:blipFill>
        <p:spPr>
          <a:xfrm>
            <a:off x="3502639" y="2694722"/>
            <a:ext cx="1673599" cy="958595"/>
          </a:xfrm>
          <a:prstGeom prst="rect">
            <a:avLst/>
          </a:prstGeom>
          <a:noFill/>
          <a:ln>
            <a:noFill/>
          </a:ln>
        </p:spPr>
      </p:pic>
      <p:pic>
        <p:nvPicPr>
          <p:cNvPr id="171" name="Google Shape;171;p31"/>
          <p:cNvPicPr preferRelativeResize="0"/>
          <p:nvPr/>
        </p:nvPicPr>
        <p:blipFill>
          <a:blip r:embed="rId6">
            <a:alphaModFix/>
          </a:blip>
          <a:stretch>
            <a:fillRect/>
          </a:stretch>
        </p:blipFill>
        <p:spPr>
          <a:xfrm>
            <a:off x="5176238" y="2694722"/>
            <a:ext cx="1673599" cy="958595"/>
          </a:xfrm>
          <a:prstGeom prst="rect">
            <a:avLst/>
          </a:prstGeom>
          <a:noFill/>
          <a:ln>
            <a:noFill/>
          </a:ln>
        </p:spPr>
      </p:pic>
      <p:pic>
        <p:nvPicPr>
          <p:cNvPr id="172" name="Google Shape;172;p31"/>
          <p:cNvPicPr preferRelativeResize="0"/>
          <p:nvPr/>
        </p:nvPicPr>
        <p:blipFill>
          <a:blip r:embed="rId6">
            <a:alphaModFix/>
          </a:blip>
          <a:stretch>
            <a:fillRect/>
          </a:stretch>
        </p:blipFill>
        <p:spPr>
          <a:xfrm>
            <a:off x="6849837" y="2688441"/>
            <a:ext cx="1673599" cy="958595"/>
          </a:xfrm>
          <a:prstGeom prst="rect">
            <a:avLst/>
          </a:prstGeom>
          <a:noFill/>
          <a:ln>
            <a:noFill/>
          </a:ln>
        </p:spPr>
      </p:pic>
      <p:pic>
        <p:nvPicPr>
          <p:cNvPr id="173" name="Google Shape;173;p31"/>
          <p:cNvPicPr preferRelativeResize="0"/>
          <p:nvPr/>
        </p:nvPicPr>
        <p:blipFill>
          <a:blip r:embed="rId7">
            <a:alphaModFix/>
          </a:blip>
          <a:stretch>
            <a:fillRect/>
          </a:stretch>
        </p:blipFill>
        <p:spPr>
          <a:xfrm rot="-1085909">
            <a:off x="7204023" y="3942927"/>
            <a:ext cx="965226" cy="693035"/>
          </a:xfrm>
          <a:prstGeom prst="rect">
            <a:avLst/>
          </a:prstGeom>
          <a:noFill/>
          <a:ln>
            <a:noFill/>
          </a:ln>
        </p:spPr>
      </p:pic>
      <p:pic>
        <p:nvPicPr>
          <p:cNvPr id="174" name="Google Shape;174;p31"/>
          <p:cNvPicPr preferRelativeResize="0"/>
          <p:nvPr/>
        </p:nvPicPr>
        <p:blipFill>
          <a:blip r:embed="rId8">
            <a:alphaModFix/>
          </a:blip>
          <a:stretch>
            <a:fillRect/>
          </a:stretch>
        </p:blipFill>
        <p:spPr>
          <a:xfrm>
            <a:off x="1628908" y="2089130"/>
            <a:ext cx="2173295" cy="3657067"/>
          </a:xfrm>
          <a:prstGeom prst="rect">
            <a:avLst/>
          </a:prstGeom>
          <a:noFill/>
          <a:ln>
            <a:noFill/>
          </a:ln>
        </p:spPr>
      </p:pic>
      <p:sp>
        <p:nvSpPr>
          <p:cNvPr id="175" name="Google Shape;175;p31"/>
          <p:cNvSpPr/>
          <p:nvPr/>
        </p:nvSpPr>
        <p:spPr>
          <a:xfrm rot="4796927">
            <a:off x="2188956" y="3903517"/>
            <a:ext cx="487522" cy="109365"/>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176;p31"/>
          <p:cNvSpPr/>
          <p:nvPr/>
        </p:nvSpPr>
        <p:spPr>
          <a:xfrm rot="-3990644">
            <a:off x="4051029" y="4144453"/>
            <a:ext cx="318394" cy="449058"/>
          </a:xfrm>
          <a:prstGeom prst="moon">
            <a:avLst>
              <a:gd name="adj" fmla="val 47752"/>
            </a:avLst>
          </a:prstGeom>
          <a:solidFill>
            <a:srgbClr val="E691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Explosion: 8 Points 15">
            <a:extLst>
              <a:ext uri="{FF2B5EF4-FFF2-40B4-BE49-F238E27FC236}">
                <a16:creationId xmlns:a16="http://schemas.microsoft.com/office/drawing/2014/main" id="{DDF8E1D0-9766-4225-A83E-648D0726173D}"/>
              </a:ext>
            </a:extLst>
          </p:cNvPr>
          <p:cNvSpPr/>
          <p:nvPr/>
        </p:nvSpPr>
        <p:spPr>
          <a:xfrm>
            <a:off x="71289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cs typeface="Calibri" panose="020F0502020204030204" pitchFamily="34" charset="0"/>
              </a:rPr>
              <a:t>See here is Andy in his workshop with the broken latch</a:t>
            </a:r>
          </a:p>
        </p:txBody>
      </p:sp>
      <p:sp>
        <p:nvSpPr>
          <p:cNvPr id="17" name="Arrow: Down 16">
            <a:extLst>
              <a:ext uri="{FF2B5EF4-FFF2-40B4-BE49-F238E27FC236}">
                <a16:creationId xmlns:a16="http://schemas.microsoft.com/office/drawing/2014/main" id="{C2A8E94B-7373-4425-A8D7-21E4FC83C18A}"/>
              </a:ext>
            </a:extLst>
          </p:cNvPr>
          <p:cNvSpPr/>
          <p:nvPr/>
        </p:nvSpPr>
        <p:spPr>
          <a:xfrm rot="20566050">
            <a:off x="1963820" y="1357469"/>
            <a:ext cx="214047" cy="230970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CFB9BFDB-C584-4BA9-AD1E-88DB27B472DC}"/>
              </a:ext>
            </a:extLst>
          </p:cNvPr>
          <p:cNvSpPr/>
          <p:nvPr/>
        </p:nvSpPr>
        <p:spPr>
          <a:xfrm rot="20302828">
            <a:off x="3603915" y="1409981"/>
            <a:ext cx="214047" cy="278192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570EDC-66E5-469A-8368-7F2090D40B23}"/>
              </a:ext>
            </a:extLst>
          </p:cNvPr>
          <p:cNvPicPr>
            <a:picLocks noChangeAspect="1"/>
          </p:cNvPicPr>
          <p:nvPr/>
        </p:nvPicPr>
        <p:blipFill>
          <a:blip r:embed="rId3"/>
          <a:stretch>
            <a:fillRect/>
          </a:stretch>
        </p:blipFill>
        <p:spPr>
          <a:xfrm>
            <a:off x="1" y="1"/>
            <a:ext cx="3640588" cy="2402958"/>
          </a:xfrm>
          <a:prstGeom prst="rect">
            <a:avLst/>
          </a:prstGeom>
        </p:spPr>
      </p:pic>
      <p:sp>
        <p:nvSpPr>
          <p:cNvPr id="5" name="Explosion: 8 Points 4">
            <a:extLst>
              <a:ext uri="{FF2B5EF4-FFF2-40B4-BE49-F238E27FC236}">
                <a16:creationId xmlns:a16="http://schemas.microsoft.com/office/drawing/2014/main" id="{583B14EA-15AD-4612-A449-D474CA3202C5}"/>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50" dirty="0">
                <a:solidFill>
                  <a:schemeClr val="tx1"/>
                </a:solidFill>
                <a:latin typeface="Comic Sans MS" panose="030F0702030302020204" pitchFamily="66" charset="0"/>
              </a:rPr>
              <a:t>To help you remember that Andy is in his workshop fixing his basement window latch, this picture will remain here on the screen</a:t>
            </a:r>
            <a:endParaRPr lang="en-US" sz="950" dirty="0">
              <a:solidFill>
                <a:schemeClr val="tx1"/>
              </a:solidFill>
              <a:latin typeface="Comic Sans MS" panose="030F0702030302020204" pitchFamily="66" charset="0"/>
              <a:cs typeface="Calibri" panose="020F0502020204030204" pitchFamily="34" charset="0"/>
            </a:endParaRPr>
          </a:p>
        </p:txBody>
      </p:sp>
      <p:sp>
        <p:nvSpPr>
          <p:cNvPr id="6" name="Arrow: Down 5">
            <a:extLst>
              <a:ext uri="{FF2B5EF4-FFF2-40B4-BE49-F238E27FC236}">
                <a16:creationId xmlns:a16="http://schemas.microsoft.com/office/drawing/2014/main" id="{B75BF90E-5BA0-4D76-B11B-A239B0563015}"/>
              </a:ext>
            </a:extLst>
          </p:cNvPr>
          <p:cNvSpPr/>
          <p:nvPr/>
        </p:nvSpPr>
        <p:spPr>
          <a:xfrm rot="5400000">
            <a:off x="4324851" y="-206238"/>
            <a:ext cx="227527" cy="2062538"/>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073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32"/>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82" name="Google Shape;182;p32"/>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grpSp>
        <p:nvGrpSpPr>
          <p:cNvPr id="28" name="Google Shape;206;p34">
            <a:extLst>
              <a:ext uri="{FF2B5EF4-FFF2-40B4-BE49-F238E27FC236}">
                <a16:creationId xmlns:a16="http://schemas.microsoft.com/office/drawing/2014/main" id="{24A004FC-4CF5-4540-9804-34285E5DA058}"/>
              </a:ext>
            </a:extLst>
          </p:cNvPr>
          <p:cNvGrpSpPr/>
          <p:nvPr/>
        </p:nvGrpSpPr>
        <p:grpSpPr>
          <a:xfrm>
            <a:off x="4659479" y="1352102"/>
            <a:ext cx="765000" cy="2243823"/>
            <a:chOff x="4643165" y="1347431"/>
            <a:chExt cx="765000" cy="2272226"/>
          </a:xfrm>
        </p:grpSpPr>
        <p:sp>
          <p:nvSpPr>
            <p:cNvPr id="29" name="Google Shape;207;p34">
              <a:extLst>
                <a:ext uri="{FF2B5EF4-FFF2-40B4-BE49-F238E27FC236}">
                  <a16:creationId xmlns:a16="http://schemas.microsoft.com/office/drawing/2014/main" id="{97729649-6D27-4B59-89E7-786EAC85E42B}"/>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08;p34">
              <a:extLst>
                <a:ext uri="{FF2B5EF4-FFF2-40B4-BE49-F238E27FC236}">
                  <a16:creationId xmlns:a16="http://schemas.microsoft.com/office/drawing/2014/main" id="{481F6931-6283-49C0-9E91-26EB5A4385BB}"/>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9;p34">
              <a:extLst>
                <a:ext uri="{FF2B5EF4-FFF2-40B4-BE49-F238E27FC236}">
                  <a16:creationId xmlns:a16="http://schemas.microsoft.com/office/drawing/2014/main" id="{9D689573-CA90-456E-B64C-E1B9476BD047}"/>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10;p34">
              <a:extLst>
                <a:ext uri="{FF2B5EF4-FFF2-40B4-BE49-F238E27FC236}">
                  <a16:creationId xmlns:a16="http://schemas.microsoft.com/office/drawing/2014/main" id="{EE4F3F9F-E898-44FB-AF2B-B89E6CA0530B}"/>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1;p34">
              <a:extLst>
                <a:ext uri="{FF2B5EF4-FFF2-40B4-BE49-F238E27FC236}">
                  <a16:creationId xmlns:a16="http://schemas.microsoft.com/office/drawing/2014/main" id="{DD1C4784-CF23-4859-867F-FED72DB2E7DA}"/>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2;p34">
              <a:extLst>
                <a:ext uri="{FF2B5EF4-FFF2-40B4-BE49-F238E27FC236}">
                  <a16:creationId xmlns:a16="http://schemas.microsoft.com/office/drawing/2014/main" id="{F0B2A130-1988-45E2-862E-5BC44D74F1D7}"/>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5" name="Google Shape;213;p34">
            <a:extLst>
              <a:ext uri="{FF2B5EF4-FFF2-40B4-BE49-F238E27FC236}">
                <a16:creationId xmlns:a16="http://schemas.microsoft.com/office/drawing/2014/main" id="{72D19B20-CF86-4E19-A73D-D646F9B360F1}"/>
              </a:ext>
            </a:extLst>
          </p:cNvPr>
          <p:cNvGrpSpPr/>
          <p:nvPr/>
        </p:nvGrpSpPr>
        <p:grpSpPr>
          <a:xfrm flipH="1">
            <a:off x="6064354" y="1348879"/>
            <a:ext cx="765000" cy="2243823"/>
            <a:chOff x="4643165" y="1347431"/>
            <a:chExt cx="765000" cy="2272226"/>
          </a:xfrm>
        </p:grpSpPr>
        <p:sp>
          <p:nvSpPr>
            <p:cNvPr id="36" name="Google Shape;214;p34">
              <a:extLst>
                <a:ext uri="{FF2B5EF4-FFF2-40B4-BE49-F238E27FC236}">
                  <a16:creationId xmlns:a16="http://schemas.microsoft.com/office/drawing/2014/main" id="{3A26FFDB-28D5-49B5-9759-FCB7874204C4}"/>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15;p34">
              <a:extLst>
                <a:ext uri="{FF2B5EF4-FFF2-40B4-BE49-F238E27FC236}">
                  <a16:creationId xmlns:a16="http://schemas.microsoft.com/office/drawing/2014/main" id="{EFC29910-5A34-44C4-A619-1538E40E82A2}"/>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6;p34">
              <a:extLst>
                <a:ext uri="{FF2B5EF4-FFF2-40B4-BE49-F238E27FC236}">
                  <a16:creationId xmlns:a16="http://schemas.microsoft.com/office/drawing/2014/main" id="{E82A2EB1-CD96-46FF-A816-489176E3F6D2}"/>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7;p34">
              <a:extLst>
                <a:ext uri="{FF2B5EF4-FFF2-40B4-BE49-F238E27FC236}">
                  <a16:creationId xmlns:a16="http://schemas.microsoft.com/office/drawing/2014/main" id="{874C7ECE-A02B-474B-93E7-CA17996DF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8;p34">
              <a:extLst>
                <a:ext uri="{FF2B5EF4-FFF2-40B4-BE49-F238E27FC236}">
                  <a16:creationId xmlns:a16="http://schemas.microsoft.com/office/drawing/2014/main" id="{0FDE841C-8EC7-4D8C-AA2A-1CC2998CC350}"/>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9;p34">
              <a:extLst>
                <a:ext uri="{FF2B5EF4-FFF2-40B4-BE49-F238E27FC236}">
                  <a16:creationId xmlns:a16="http://schemas.microsoft.com/office/drawing/2014/main" id="{6E4FED11-8FC2-4F87-B649-5F8FBF70384A}"/>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2" name="Google Shape;220;p34">
            <a:extLst>
              <a:ext uri="{FF2B5EF4-FFF2-40B4-BE49-F238E27FC236}">
                <a16:creationId xmlns:a16="http://schemas.microsoft.com/office/drawing/2014/main" id="{A98C56E4-FBD0-479A-970C-EE791DB4CA0E}"/>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1" name="Picture 20">
            <a:extLst>
              <a:ext uri="{FF2B5EF4-FFF2-40B4-BE49-F238E27FC236}">
                <a16:creationId xmlns:a16="http://schemas.microsoft.com/office/drawing/2014/main" id="{54C9EAF5-0D0F-4FF1-9D11-6CA2F9B03B97}"/>
              </a:ext>
            </a:extLst>
          </p:cNvPr>
          <p:cNvPicPr>
            <a:picLocks noChangeAspect="1"/>
          </p:cNvPicPr>
          <p:nvPr/>
        </p:nvPicPr>
        <p:blipFill>
          <a:blip r:embed="rId5"/>
          <a:stretch>
            <a:fillRect/>
          </a:stretch>
        </p:blipFill>
        <p:spPr>
          <a:xfrm>
            <a:off x="1" y="1"/>
            <a:ext cx="3640588" cy="2402958"/>
          </a:xfrm>
          <a:prstGeom prst="rect">
            <a:avLst/>
          </a:prstGeom>
        </p:spPr>
      </p:pic>
      <p:sp>
        <p:nvSpPr>
          <p:cNvPr id="22" name="Explosion: 8 Points 21">
            <a:extLst>
              <a:ext uri="{FF2B5EF4-FFF2-40B4-BE49-F238E27FC236}">
                <a16:creationId xmlns:a16="http://schemas.microsoft.com/office/drawing/2014/main" id="{8A4BDD08-F699-4242-9B7B-C5BD52168831}"/>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050" dirty="0">
                <a:solidFill>
                  <a:schemeClr val="tx1"/>
                </a:solidFill>
                <a:latin typeface="Comic Sans MS" panose="030F0702030302020204" pitchFamily="66" charset="0"/>
              </a:rPr>
              <a:t>As Andy is fixing the basement window latch in his workshop it begins raining really hard.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3" name="Google Shape;193;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4" name="Google Shape;194;p33"/>
          <p:cNvPicPr preferRelativeResize="0"/>
          <p:nvPr/>
        </p:nvPicPr>
        <p:blipFill>
          <a:blip r:embed="rId5">
            <a:alphaModFix/>
          </a:blip>
          <a:stretch>
            <a:fillRect/>
          </a:stretch>
        </p:blipFill>
        <p:spPr>
          <a:xfrm>
            <a:off x="4644125" y="3076125"/>
            <a:ext cx="2168926" cy="322750"/>
          </a:xfrm>
          <a:prstGeom prst="rect">
            <a:avLst/>
          </a:prstGeom>
          <a:noFill/>
          <a:ln>
            <a:noFill/>
          </a:ln>
        </p:spPr>
      </p:pic>
      <p:grpSp>
        <p:nvGrpSpPr>
          <p:cNvPr id="29" name="Google Shape;206;p34">
            <a:extLst>
              <a:ext uri="{FF2B5EF4-FFF2-40B4-BE49-F238E27FC236}">
                <a16:creationId xmlns:a16="http://schemas.microsoft.com/office/drawing/2014/main" id="{ABF2E900-1187-4CD1-952D-340E9192F669}"/>
              </a:ext>
            </a:extLst>
          </p:cNvPr>
          <p:cNvGrpSpPr/>
          <p:nvPr/>
        </p:nvGrpSpPr>
        <p:grpSpPr>
          <a:xfrm>
            <a:off x="4659479" y="1352102"/>
            <a:ext cx="765000" cy="2243823"/>
            <a:chOff x="4643165" y="1347431"/>
            <a:chExt cx="765000" cy="2272226"/>
          </a:xfrm>
        </p:grpSpPr>
        <p:sp>
          <p:nvSpPr>
            <p:cNvPr id="30" name="Google Shape;207;p34">
              <a:extLst>
                <a:ext uri="{FF2B5EF4-FFF2-40B4-BE49-F238E27FC236}">
                  <a16:creationId xmlns:a16="http://schemas.microsoft.com/office/drawing/2014/main" id="{AC16917F-28EA-42D8-92E1-497FAC4E23CF}"/>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37C77306-6401-4ED9-91D7-60813608855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5C88E732-4558-4618-B84A-A5B467C47A8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7E32F700-52DD-42D8-A8F5-07444BB401D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F770A701-C4C5-4218-BAA7-8BB7DCB72DC6}"/>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0AF1F329-58E7-44F3-96D7-974B9AF28D5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BA76701B-ED92-4F65-9D83-E4FEC45B1447}"/>
              </a:ext>
            </a:extLst>
          </p:cNvPr>
          <p:cNvGrpSpPr/>
          <p:nvPr/>
        </p:nvGrpSpPr>
        <p:grpSpPr>
          <a:xfrm flipH="1">
            <a:off x="6064354" y="1348879"/>
            <a:ext cx="765000" cy="2243823"/>
            <a:chOff x="4643165" y="1347431"/>
            <a:chExt cx="765000" cy="2272226"/>
          </a:xfrm>
        </p:grpSpPr>
        <p:sp>
          <p:nvSpPr>
            <p:cNvPr id="37" name="Google Shape;214;p34">
              <a:extLst>
                <a:ext uri="{FF2B5EF4-FFF2-40B4-BE49-F238E27FC236}">
                  <a16:creationId xmlns:a16="http://schemas.microsoft.com/office/drawing/2014/main" id="{AA361358-AF56-477E-A6F0-CC8B74D16D9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FDBB80FD-B675-4AED-AAB8-CDCEB119B73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EBBD5741-3E6B-4330-84D6-31D667AB80C9}"/>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953430EA-55F5-4C1C-B5F2-91651FD28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85B3B556-3260-4A63-82A1-9DB4B6AA3FB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9822DED6-144A-4512-9FFC-C5A3EF37E29F}"/>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220;p34">
            <a:extLst>
              <a:ext uri="{FF2B5EF4-FFF2-40B4-BE49-F238E27FC236}">
                <a16:creationId xmlns:a16="http://schemas.microsoft.com/office/drawing/2014/main" id="{4AC9F1A7-46E4-453C-8201-8A8E9BA76094}"/>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 name="Picture 21">
            <a:extLst>
              <a:ext uri="{FF2B5EF4-FFF2-40B4-BE49-F238E27FC236}">
                <a16:creationId xmlns:a16="http://schemas.microsoft.com/office/drawing/2014/main" id="{AFEEC757-AFF2-437B-9C39-301A1000AFC0}"/>
              </a:ext>
            </a:extLst>
          </p:cNvPr>
          <p:cNvPicPr>
            <a:picLocks noChangeAspect="1"/>
          </p:cNvPicPr>
          <p:nvPr/>
        </p:nvPicPr>
        <p:blipFill>
          <a:blip r:embed="rId6"/>
          <a:stretch>
            <a:fillRect/>
          </a:stretch>
        </p:blipFill>
        <p:spPr>
          <a:xfrm>
            <a:off x="1" y="1"/>
            <a:ext cx="3640588" cy="2402958"/>
          </a:xfrm>
          <a:prstGeom prst="rect">
            <a:avLst/>
          </a:prstGeom>
        </p:spPr>
      </p:pic>
      <p:sp>
        <p:nvSpPr>
          <p:cNvPr id="23" name="Explosion: 8 Points 22">
            <a:extLst>
              <a:ext uri="{FF2B5EF4-FFF2-40B4-BE49-F238E27FC236}">
                <a16:creationId xmlns:a16="http://schemas.microsoft.com/office/drawing/2014/main" id="{89B34D7C-25BE-45F1-B551-0CF7BE3418A2}"/>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Look the water is getting really high!</a:t>
            </a:r>
          </a:p>
        </p:txBody>
      </p:sp>
      <p:sp>
        <p:nvSpPr>
          <p:cNvPr id="24" name="Arrow: Down 23">
            <a:extLst>
              <a:ext uri="{FF2B5EF4-FFF2-40B4-BE49-F238E27FC236}">
                <a16:creationId xmlns:a16="http://schemas.microsoft.com/office/drawing/2014/main" id="{48F09CBA-4F88-49EC-9BAF-B281F2289FA3}"/>
              </a:ext>
            </a:extLst>
          </p:cNvPr>
          <p:cNvSpPr/>
          <p:nvPr/>
        </p:nvSpPr>
        <p:spPr>
          <a:xfrm rot="1408663">
            <a:off x="5927276" y="1202559"/>
            <a:ext cx="227527" cy="1987175"/>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3" name="Google Shape;193;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4" name="Google Shape;194;p33"/>
          <p:cNvPicPr preferRelativeResize="0"/>
          <p:nvPr/>
        </p:nvPicPr>
        <p:blipFill>
          <a:blip r:embed="rId5">
            <a:alphaModFix/>
          </a:blip>
          <a:stretch>
            <a:fillRect/>
          </a:stretch>
        </p:blipFill>
        <p:spPr>
          <a:xfrm>
            <a:off x="4644125" y="3076125"/>
            <a:ext cx="2168926" cy="322750"/>
          </a:xfrm>
          <a:prstGeom prst="rect">
            <a:avLst/>
          </a:prstGeom>
          <a:noFill/>
          <a:ln>
            <a:noFill/>
          </a:ln>
        </p:spPr>
      </p:pic>
      <p:grpSp>
        <p:nvGrpSpPr>
          <p:cNvPr id="29" name="Google Shape;206;p34">
            <a:extLst>
              <a:ext uri="{FF2B5EF4-FFF2-40B4-BE49-F238E27FC236}">
                <a16:creationId xmlns:a16="http://schemas.microsoft.com/office/drawing/2014/main" id="{ABF2E900-1187-4CD1-952D-340E9192F669}"/>
              </a:ext>
            </a:extLst>
          </p:cNvPr>
          <p:cNvGrpSpPr/>
          <p:nvPr/>
        </p:nvGrpSpPr>
        <p:grpSpPr>
          <a:xfrm>
            <a:off x="4659479" y="1352102"/>
            <a:ext cx="765000" cy="2243823"/>
            <a:chOff x="4643165" y="1347431"/>
            <a:chExt cx="765000" cy="2272226"/>
          </a:xfrm>
        </p:grpSpPr>
        <p:sp>
          <p:nvSpPr>
            <p:cNvPr id="30" name="Google Shape;207;p34">
              <a:extLst>
                <a:ext uri="{FF2B5EF4-FFF2-40B4-BE49-F238E27FC236}">
                  <a16:creationId xmlns:a16="http://schemas.microsoft.com/office/drawing/2014/main" id="{AC16917F-28EA-42D8-92E1-497FAC4E23CF}"/>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37C77306-6401-4ED9-91D7-60813608855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5C88E732-4558-4618-B84A-A5B467C47A8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7E32F700-52DD-42D8-A8F5-07444BB401D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F770A701-C4C5-4218-BAA7-8BB7DCB72DC6}"/>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0AF1F329-58E7-44F3-96D7-974B9AF28D5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BA76701B-ED92-4F65-9D83-E4FEC45B1447}"/>
              </a:ext>
            </a:extLst>
          </p:cNvPr>
          <p:cNvGrpSpPr/>
          <p:nvPr/>
        </p:nvGrpSpPr>
        <p:grpSpPr>
          <a:xfrm flipH="1">
            <a:off x="6064354" y="1348879"/>
            <a:ext cx="765000" cy="2243823"/>
            <a:chOff x="4643165" y="1347431"/>
            <a:chExt cx="765000" cy="2272226"/>
          </a:xfrm>
        </p:grpSpPr>
        <p:sp>
          <p:nvSpPr>
            <p:cNvPr id="37" name="Google Shape;214;p34">
              <a:extLst>
                <a:ext uri="{FF2B5EF4-FFF2-40B4-BE49-F238E27FC236}">
                  <a16:creationId xmlns:a16="http://schemas.microsoft.com/office/drawing/2014/main" id="{AA361358-AF56-477E-A6F0-CC8B74D16D9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FDBB80FD-B675-4AED-AAB8-CDCEB119B73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EBBD5741-3E6B-4330-84D6-31D667AB80C9}"/>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953430EA-55F5-4C1C-B5F2-91651FD28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85B3B556-3260-4A63-82A1-9DB4B6AA3FB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9822DED6-144A-4512-9FFC-C5A3EF37E29F}"/>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220;p34">
            <a:extLst>
              <a:ext uri="{FF2B5EF4-FFF2-40B4-BE49-F238E27FC236}">
                <a16:creationId xmlns:a16="http://schemas.microsoft.com/office/drawing/2014/main" id="{4AC9F1A7-46E4-453C-8201-8A8E9BA76094}"/>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 name="Picture 21">
            <a:extLst>
              <a:ext uri="{FF2B5EF4-FFF2-40B4-BE49-F238E27FC236}">
                <a16:creationId xmlns:a16="http://schemas.microsoft.com/office/drawing/2014/main" id="{AFEEC757-AFF2-437B-9C39-301A1000AFC0}"/>
              </a:ext>
            </a:extLst>
          </p:cNvPr>
          <p:cNvPicPr>
            <a:picLocks noChangeAspect="1"/>
          </p:cNvPicPr>
          <p:nvPr/>
        </p:nvPicPr>
        <p:blipFill>
          <a:blip r:embed="rId6"/>
          <a:stretch>
            <a:fillRect/>
          </a:stretch>
        </p:blipFill>
        <p:spPr>
          <a:xfrm>
            <a:off x="1" y="1"/>
            <a:ext cx="3640588" cy="2402958"/>
          </a:xfrm>
          <a:prstGeom prst="rect">
            <a:avLst/>
          </a:prstGeom>
        </p:spPr>
      </p:pic>
      <p:sp>
        <p:nvSpPr>
          <p:cNvPr id="23" name="Explosion: 8 Points 22">
            <a:extLst>
              <a:ext uri="{FF2B5EF4-FFF2-40B4-BE49-F238E27FC236}">
                <a16:creationId xmlns:a16="http://schemas.microsoft.com/office/drawing/2014/main" id="{89B34D7C-25BE-45F1-B551-0CF7BE3418A2}"/>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Oh no, the window latch is gone!</a:t>
            </a:r>
          </a:p>
        </p:txBody>
      </p:sp>
    </p:spTree>
    <p:extLst>
      <p:ext uri="{BB962C8B-B14F-4D97-AF65-F5344CB8AC3E}">
        <p14:creationId xmlns:p14="http://schemas.microsoft.com/office/powerpoint/2010/main" val="1753634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pic>
        <p:nvPicPr>
          <p:cNvPr id="192" name="Google Shape;192;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3" name="Google Shape;193;p33"/>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194" name="Google Shape;194;p33"/>
          <p:cNvPicPr preferRelativeResize="0"/>
          <p:nvPr/>
        </p:nvPicPr>
        <p:blipFill>
          <a:blip r:embed="rId5">
            <a:alphaModFix/>
          </a:blip>
          <a:stretch>
            <a:fillRect/>
          </a:stretch>
        </p:blipFill>
        <p:spPr>
          <a:xfrm>
            <a:off x="4644125" y="3076125"/>
            <a:ext cx="2168926" cy="322750"/>
          </a:xfrm>
          <a:prstGeom prst="rect">
            <a:avLst/>
          </a:prstGeom>
          <a:noFill/>
          <a:ln>
            <a:noFill/>
          </a:ln>
        </p:spPr>
      </p:pic>
      <p:grpSp>
        <p:nvGrpSpPr>
          <p:cNvPr id="29" name="Google Shape;206;p34">
            <a:extLst>
              <a:ext uri="{FF2B5EF4-FFF2-40B4-BE49-F238E27FC236}">
                <a16:creationId xmlns:a16="http://schemas.microsoft.com/office/drawing/2014/main" id="{ABF2E900-1187-4CD1-952D-340E9192F669}"/>
              </a:ext>
            </a:extLst>
          </p:cNvPr>
          <p:cNvGrpSpPr/>
          <p:nvPr/>
        </p:nvGrpSpPr>
        <p:grpSpPr>
          <a:xfrm>
            <a:off x="4659479" y="1352102"/>
            <a:ext cx="765000" cy="2243823"/>
            <a:chOff x="4643165" y="1347431"/>
            <a:chExt cx="765000" cy="2272226"/>
          </a:xfrm>
        </p:grpSpPr>
        <p:sp>
          <p:nvSpPr>
            <p:cNvPr id="30" name="Google Shape;207;p34">
              <a:extLst>
                <a:ext uri="{FF2B5EF4-FFF2-40B4-BE49-F238E27FC236}">
                  <a16:creationId xmlns:a16="http://schemas.microsoft.com/office/drawing/2014/main" id="{AC16917F-28EA-42D8-92E1-497FAC4E23CF}"/>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37C77306-6401-4ED9-91D7-608136088554}"/>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5C88E732-4558-4618-B84A-A5B467C47A84}"/>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7E32F700-52DD-42D8-A8F5-07444BB401D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F770A701-C4C5-4218-BAA7-8BB7DCB72DC6}"/>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0AF1F329-58E7-44F3-96D7-974B9AF28D5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BA76701B-ED92-4F65-9D83-E4FEC45B1447}"/>
              </a:ext>
            </a:extLst>
          </p:cNvPr>
          <p:cNvGrpSpPr/>
          <p:nvPr/>
        </p:nvGrpSpPr>
        <p:grpSpPr>
          <a:xfrm flipH="1">
            <a:off x="6064354" y="1348879"/>
            <a:ext cx="765000" cy="2243823"/>
            <a:chOff x="4643165" y="1347431"/>
            <a:chExt cx="765000" cy="2272226"/>
          </a:xfrm>
        </p:grpSpPr>
        <p:sp>
          <p:nvSpPr>
            <p:cNvPr id="37" name="Google Shape;214;p34">
              <a:extLst>
                <a:ext uri="{FF2B5EF4-FFF2-40B4-BE49-F238E27FC236}">
                  <a16:creationId xmlns:a16="http://schemas.microsoft.com/office/drawing/2014/main" id="{AA361358-AF56-477E-A6F0-CC8B74D16D9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FDBB80FD-B675-4AED-AAB8-CDCEB119B73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EBBD5741-3E6B-4330-84D6-31D667AB80C9}"/>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953430EA-55F5-4C1C-B5F2-91651FD28443}"/>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85B3B556-3260-4A63-82A1-9DB4B6AA3FB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9822DED6-144A-4512-9FFC-C5A3EF37E29F}"/>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3" name="Google Shape;220;p34">
            <a:extLst>
              <a:ext uri="{FF2B5EF4-FFF2-40B4-BE49-F238E27FC236}">
                <a16:creationId xmlns:a16="http://schemas.microsoft.com/office/drawing/2014/main" id="{4AC9F1A7-46E4-453C-8201-8A8E9BA76094}"/>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2" name="Picture 21">
            <a:extLst>
              <a:ext uri="{FF2B5EF4-FFF2-40B4-BE49-F238E27FC236}">
                <a16:creationId xmlns:a16="http://schemas.microsoft.com/office/drawing/2014/main" id="{AFEEC757-AFF2-437B-9C39-301A1000AFC0}"/>
              </a:ext>
            </a:extLst>
          </p:cNvPr>
          <p:cNvPicPr>
            <a:picLocks noChangeAspect="1"/>
          </p:cNvPicPr>
          <p:nvPr/>
        </p:nvPicPr>
        <p:blipFill>
          <a:blip r:embed="rId6"/>
          <a:stretch>
            <a:fillRect/>
          </a:stretch>
        </p:blipFill>
        <p:spPr>
          <a:xfrm>
            <a:off x="1" y="1"/>
            <a:ext cx="3640588" cy="2402958"/>
          </a:xfrm>
          <a:prstGeom prst="rect">
            <a:avLst/>
          </a:prstGeom>
        </p:spPr>
      </p:pic>
      <p:sp>
        <p:nvSpPr>
          <p:cNvPr id="23" name="Explosion: 8 Points 22">
            <a:extLst>
              <a:ext uri="{FF2B5EF4-FFF2-40B4-BE49-F238E27FC236}">
                <a16:creationId xmlns:a16="http://schemas.microsoft.com/office/drawing/2014/main" id="{89B34D7C-25BE-45F1-B551-0CF7BE3418A2}"/>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And the window is open!</a:t>
            </a:r>
          </a:p>
        </p:txBody>
      </p:sp>
    </p:spTree>
    <p:extLst>
      <p:ext uri="{BB962C8B-B14F-4D97-AF65-F5344CB8AC3E}">
        <p14:creationId xmlns:p14="http://schemas.microsoft.com/office/powerpoint/2010/main" val="3285927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35"/>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226" name="Google Shape;226;p35"/>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227" name="Google Shape;227;p35"/>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228" name="Google Shape;228;p35"/>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229" name="Google Shape;229;p35"/>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248" name="Google Shape;248;p35"/>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29" name="Google Shape;206;p34">
            <a:extLst>
              <a:ext uri="{FF2B5EF4-FFF2-40B4-BE49-F238E27FC236}">
                <a16:creationId xmlns:a16="http://schemas.microsoft.com/office/drawing/2014/main" id="{3EE6B841-DF18-4792-A45D-47010DE54517}"/>
              </a:ext>
            </a:extLst>
          </p:cNvPr>
          <p:cNvGrpSpPr/>
          <p:nvPr/>
        </p:nvGrpSpPr>
        <p:grpSpPr>
          <a:xfrm flipH="1">
            <a:off x="3788229" y="1374075"/>
            <a:ext cx="854946" cy="2243823"/>
            <a:chOff x="4643165" y="1347431"/>
            <a:chExt cx="765000" cy="2272226"/>
          </a:xfrm>
        </p:grpSpPr>
        <p:sp>
          <p:nvSpPr>
            <p:cNvPr id="30" name="Google Shape;207;p34">
              <a:extLst>
                <a:ext uri="{FF2B5EF4-FFF2-40B4-BE49-F238E27FC236}">
                  <a16:creationId xmlns:a16="http://schemas.microsoft.com/office/drawing/2014/main" id="{B8C858BE-4C2D-460B-BD76-1A617800D674}"/>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08;p34">
              <a:extLst>
                <a:ext uri="{FF2B5EF4-FFF2-40B4-BE49-F238E27FC236}">
                  <a16:creationId xmlns:a16="http://schemas.microsoft.com/office/drawing/2014/main" id="{AF6A640A-3CC6-417F-A91C-D55463F37D6B}"/>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09;p34">
              <a:extLst>
                <a:ext uri="{FF2B5EF4-FFF2-40B4-BE49-F238E27FC236}">
                  <a16:creationId xmlns:a16="http://schemas.microsoft.com/office/drawing/2014/main" id="{C3529438-E1C5-49CE-8B8B-4CA8C58FE6C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210;p34">
              <a:extLst>
                <a:ext uri="{FF2B5EF4-FFF2-40B4-BE49-F238E27FC236}">
                  <a16:creationId xmlns:a16="http://schemas.microsoft.com/office/drawing/2014/main" id="{1A8AD727-3A4D-4936-AC74-011E37C7C4DB}"/>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211;p34">
              <a:extLst>
                <a:ext uri="{FF2B5EF4-FFF2-40B4-BE49-F238E27FC236}">
                  <a16:creationId xmlns:a16="http://schemas.microsoft.com/office/drawing/2014/main" id="{1D48BA93-3952-4568-9986-A7193F6F4231}"/>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212;p34">
              <a:extLst>
                <a:ext uri="{FF2B5EF4-FFF2-40B4-BE49-F238E27FC236}">
                  <a16:creationId xmlns:a16="http://schemas.microsoft.com/office/drawing/2014/main" id="{83798A59-46E7-4431-B8EF-51BEFF1CFA05}"/>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6" name="Google Shape;213;p34">
            <a:extLst>
              <a:ext uri="{FF2B5EF4-FFF2-40B4-BE49-F238E27FC236}">
                <a16:creationId xmlns:a16="http://schemas.microsoft.com/office/drawing/2014/main" id="{8683E35D-8324-440E-9E82-5544C2745647}"/>
              </a:ext>
            </a:extLst>
          </p:cNvPr>
          <p:cNvGrpSpPr/>
          <p:nvPr/>
        </p:nvGrpSpPr>
        <p:grpSpPr>
          <a:xfrm>
            <a:off x="6813049" y="1370852"/>
            <a:ext cx="854947" cy="2243823"/>
            <a:chOff x="4643165" y="1347431"/>
            <a:chExt cx="765000" cy="2272226"/>
          </a:xfrm>
        </p:grpSpPr>
        <p:sp>
          <p:nvSpPr>
            <p:cNvPr id="37" name="Google Shape;214;p34">
              <a:extLst>
                <a:ext uri="{FF2B5EF4-FFF2-40B4-BE49-F238E27FC236}">
                  <a16:creationId xmlns:a16="http://schemas.microsoft.com/office/drawing/2014/main" id="{CE5ABDCF-BB09-416F-85E6-E5F14D86515A}"/>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5;p34">
              <a:extLst>
                <a:ext uri="{FF2B5EF4-FFF2-40B4-BE49-F238E27FC236}">
                  <a16:creationId xmlns:a16="http://schemas.microsoft.com/office/drawing/2014/main" id="{B6588CE7-6DB7-41ED-94E3-8045F38EBBFB}"/>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6;p34">
              <a:extLst>
                <a:ext uri="{FF2B5EF4-FFF2-40B4-BE49-F238E27FC236}">
                  <a16:creationId xmlns:a16="http://schemas.microsoft.com/office/drawing/2014/main" id="{356B31BC-B5EA-44F9-8EFE-94E61DB328E7}"/>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7;p34">
              <a:extLst>
                <a:ext uri="{FF2B5EF4-FFF2-40B4-BE49-F238E27FC236}">
                  <a16:creationId xmlns:a16="http://schemas.microsoft.com/office/drawing/2014/main" id="{BB5D40A1-EE75-4224-8A5A-2469A8BAD5C0}"/>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8;p34">
              <a:extLst>
                <a:ext uri="{FF2B5EF4-FFF2-40B4-BE49-F238E27FC236}">
                  <a16:creationId xmlns:a16="http://schemas.microsoft.com/office/drawing/2014/main" id="{46AD5EA0-6485-4F14-B060-ACCC7D3A037E}"/>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9;p34">
              <a:extLst>
                <a:ext uri="{FF2B5EF4-FFF2-40B4-BE49-F238E27FC236}">
                  <a16:creationId xmlns:a16="http://schemas.microsoft.com/office/drawing/2014/main" id="{2DEBFCB6-827B-4FB5-AA97-BDAB3EAD8744}"/>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4" name="Picture 23">
            <a:extLst>
              <a:ext uri="{FF2B5EF4-FFF2-40B4-BE49-F238E27FC236}">
                <a16:creationId xmlns:a16="http://schemas.microsoft.com/office/drawing/2014/main" id="{78CAA1B9-DE32-48D6-9D7A-9EE16F713BAE}"/>
              </a:ext>
            </a:extLst>
          </p:cNvPr>
          <p:cNvPicPr>
            <a:picLocks noChangeAspect="1"/>
          </p:cNvPicPr>
          <p:nvPr/>
        </p:nvPicPr>
        <p:blipFill>
          <a:blip r:embed="rId6"/>
          <a:stretch>
            <a:fillRect/>
          </a:stretch>
        </p:blipFill>
        <p:spPr>
          <a:xfrm>
            <a:off x="1" y="1"/>
            <a:ext cx="3640588" cy="2402958"/>
          </a:xfrm>
          <a:prstGeom prst="rect">
            <a:avLst/>
          </a:prstGeom>
        </p:spPr>
      </p:pic>
      <p:sp>
        <p:nvSpPr>
          <p:cNvPr id="25" name="Explosion: 8 Points 24">
            <a:extLst>
              <a:ext uri="{FF2B5EF4-FFF2-40B4-BE49-F238E27FC236}">
                <a16:creationId xmlns:a16="http://schemas.microsoft.com/office/drawing/2014/main" id="{59183F1F-36FC-4D96-B999-C3179AF9FC41}"/>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The water is coming in the basement!</a:t>
            </a:r>
          </a:p>
        </p:txBody>
      </p:sp>
      <p:sp>
        <p:nvSpPr>
          <p:cNvPr id="27" name="Arrow: Down 26">
            <a:extLst>
              <a:ext uri="{FF2B5EF4-FFF2-40B4-BE49-F238E27FC236}">
                <a16:creationId xmlns:a16="http://schemas.microsoft.com/office/drawing/2014/main" id="{B4DFB8BA-B7C7-4E1B-963A-864D9B3EABC7}"/>
              </a:ext>
            </a:extLst>
          </p:cNvPr>
          <p:cNvSpPr/>
          <p:nvPr/>
        </p:nvSpPr>
        <p:spPr>
          <a:xfrm rot="1408663">
            <a:off x="5852546" y="1187030"/>
            <a:ext cx="227527" cy="2362337"/>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pic>
        <p:nvPicPr>
          <p:cNvPr id="253" name="Google Shape;253;p36"/>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254" name="Google Shape;254;p36"/>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255" name="Google Shape;255;p36"/>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256" name="Google Shape;256;p36"/>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257" name="Google Shape;257;p36"/>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258" name="Google Shape;258;p36"/>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259" name="Google Shape;259;p36"/>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260" name="Google Shape;260;p36"/>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261" name="Google Shape;261;p36"/>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4" name="Google Shape;206;p34">
            <a:extLst>
              <a:ext uri="{FF2B5EF4-FFF2-40B4-BE49-F238E27FC236}">
                <a16:creationId xmlns:a16="http://schemas.microsoft.com/office/drawing/2014/main" id="{B52F82A2-B47A-4354-AE30-08AC58B7A914}"/>
              </a:ext>
            </a:extLst>
          </p:cNvPr>
          <p:cNvGrpSpPr/>
          <p:nvPr/>
        </p:nvGrpSpPr>
        <p:grpSpPr>
          <a:xfrm>
            <a:off x="4659479" y="1352102"/>
            <a:ext cx="765000" cy="2243823"/>
            <a:chOff x="4643165" y="1347431"/>
            <a:chExt cx="765000" cy="2272226"/>
          </a:xfrm>
        </p:grpSpPr>
        <p:sp>
          <p:nvSpPr>
            <p:cNvPr id="35" name="Google Shape;207;p34">
              <a:extLst>
                <a:ext uri="{FF2B5EF4-FFF2-40B4-BE49-F238E27FC236}">
                  <a16:creationId xmlns:a16="http://schemas.microsoft.com/office/drawing/2014/main" id="{1E91D395-8D18-43EB-9304-7A8D4BB66C3D}"/>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08;p34">
              <a:extLst>
                <a:ext uri="{FF2B5EF4-FFF2-40B4-BE49-F238E27FC236}">
                  <a16:creationId xmlns:a16="http://schemas.microsoft.com/office/drawing/2014/main" id="{D34EBD73-58B6-4608-930C-90AC5B5B1E3E}"/>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09;p34">
              <a:extLst>
                <a:ext uri="{FF2B5EF4-FFF2-40B4-BE49-F238E27FC236}">
                  <a16:creationId xmlns:a16="http://schemas.microsoft.com/office/drawing/2014/main" id="{65461C3F-3464-4AF0-B910-3390B921C3A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0;p34">
              <a:extLst>
                <a:ext uri="{FF2B5EF4-FFF2-40B4-BE49-F238E27FC236}">
                  <a16:creationId xmlns:a16="http://schemas.microsoft.com/office/drawing/2014/main" id="{42B9F72C-802C-4A9A-8EDF-D3160FFDDD62}"/>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1;p34">
              <a:extLst>
                <a:ext uri="{FF2B5EF4-FFF2-40B4-BE49-F238E27FC236}">
                  <a16:creationId xmlns:a16="http://schemas.microsoft.com/office/drawing/2014/main" id="{A936C2B6-A5BE-4794-BFF4-6980A97E6639}"/>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2;p34">
              <a:extLst>
                <a:ext uri="{FF2B5EF4-FFF2-40B4-BE49-F238E27FC236}">
                  <a16:creationId xmlns:a16="http://schemas.microsoft.com/office/drawing/2014/main" id="{3D043988-1D73-443B-8973-A47BDE473658}"/>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213;p34">
            <a:extLst>
              <a:ext uri="{FF2B5EF4-FFF2-40B4-BE49-F238E27FC236}">
                <a16:creationId xmlns:a16="http://schemas.microsoft.com/office/drawing/2014/main" id="{0035EDB8-473F-4A8E-A636-3AB50A558174}"/>
              </a:ext>
            </a:extLst>
          </p:cNvPr>
          <p:cNvGrpSpPr/>
          <p:nvPr/>
        </p:nvGrpSpPr>
        <p:grpSpPr>
          <a:xfrm flipH="1">
            <a:off x="6064354" y="1348879"/>
            <a:ext cx="765000" cy="2243823"/>
            <a:chOff x="4643165" y="1347431"/>
            <a:chExt cx="765000" cy="2272226"/>
          </a:xfrm>
        </p:grpSpPr>
        <p:sp>
          <p:nvSpPr>
            <p:cNvPr id="42" name="Google Shape;214;p34">
              <a:extLst>
                <a:ext uri="{FF2B5EF4-FFF2-40B4-BE49-F238E27FC236}">
                  <a16:creationId xmlns:a16="http://schemas.microsoft.com/office/drawing/2014/main" id="{2B235C9B-5C15-42DB-81B1-0DCB3FDAA203}"/>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5;p34">
              <a:extLst>
                <a:ext uri="{FF2B5EF4-FFF2-40B4-BE49-F238E27FC236}">
                  <a16:creationId xmlns:a16="http://schemas.microsoft.com/office/drawing/2014/main" id="{86FF2491-BC72-42EC-AE8F-68055A8F8BFE}"/>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6;p34">
              <a:extLst>
                <a:ext uri="{FF2B5EF4-FFF2-40B4-BE49-F238E27FC236}">
                  <a16:creationId xmlns:a16="http://schemas.microsoft.com/office/drawing/2014/main" id="{53542DF9-D976-4105-985C-F37798F47641}"/>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7;p34">
              <a:extLst>
                <a:ext uri="{FF2B5EF4-FFF2-40B4-BE49-F238E27FC236}">
                  <a16:creationId xmlns:a16="http://schemas.microsoft.com/office/drawing/2014/main" id="{B98DD2D8-9876-492C-9EFC-1D6D8CA853DC}"/>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8;p34">
              <a:extLst>
                <a:ext uri="{FF2B5EF4-FFF2-40B4-BE49-F238E27FC236}">
                  <a16:creationId xmlns:a16="http://schemas.microsoft.com/office/drawing/2014/main" id="{E2AD005E-6553-4AB2-BF62-0101070C36A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9;p34">
              <a:extLst>
                <a:ext uri="{FF2B5EF4-FFF2-40B4-BE49-F238E27FC236}">
                  <a16:creationId xmlns:a16="http://schemas.microsoft.com/office/drawing/2014/main" id="{26713C07-82E2-406C-96A0-68912B6BAB94}"/>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8" name="Google Shape;220;p34">
            <a:extLst>
              <a:ext uri="{FF2B5EF4-FFF2-40B4-BE49-F238E27FC236}">
                <a16:creationId xmlns:a16="http://schemas.microsoft.com/office/drawing/2014/main" id="{51483D22-0F19-4E79-B195-D4C3D8664B9B}"/>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8" name="Picture 27">
            <a:extLst>
              <a:ext uri="{FF2B5EF4-FFF2-40B4-BE49-F238E27FC236}">
                <a16:creationId xmlns:a16="http://schemas.microsoft.com/office/drawing/2014/main" id="{62CAE19D-DE91-428A-BEF6-156E9E764E34}"/>
              </a:ext>
            </a:extLst>
          </p:cNvPr>
          <p:cNvPicPr>
            <a:picLocks noChangeAspect="1"/>
          </p:cNvPicPr>
          <p:nvPr/>
        </p:nvPicPr>
        <p:blipFill>
          <a:blip r:embed="rId6"/>
          <a:stretch>
            <a:fillRect/>
          </a:stretch>
        </p:blipFill>
        <p:spPr>
          <a:xfrm>
            <a:off x="1" y="1"/>
            <a:ext cx="3640588" cy="240295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pic>
        <p:nvPicPr>
          <p:cNvPr id="286" name="Google Shape;286;p37"/>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287" name="Google Shape;287;p37"/>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288" name="Google Shape;288;p37"/>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289" name="Google Shape;289;p37"/>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290" name="Google Shape;290;p37"/>
          <p:cNvPicPr preferRelativeResize="0"/>
          <p:nvPr/>
        </p:nvPicPr>
        <p:blipFill>
          <a:blip r:embed="rId5">
            <a:alphaModFix/>
          </a:blip>
          <a:stretch>
            <a:fillRect/>
          </a:stretch>
        </p:blipFill>
        <p:spPr>
          <a:xfrm>
            <a:off x="3075275" y="3789050"/>
            <a:ext cx="4347374" cy="219425"/>
          </a:xfrm>
          <a:prstGeom prst="rect">
            <a:avLst/>
          </a:prstGeom>
          <a:noFill/>
          <a:ln>
            <a:noFill/>
          </a:ln>
        </p:spPr>
      </p:pic>
      <p:pic>
        <p:nvPicPr>
          <p:cNvPr id="291" name="Google Shape;291;p37"/>
          <p:cNvPicPr preferRelativeResize="0"/>
          <p:nvPr/>
        </p:nvPicPr>
        <p:blipFill>
          <a:blip r:embed="rId5">
            <a:alphaModFix/>
          </a:blip>
          <a:stretch>
            <a:fillRect/>
          </a:stretch>
        </p:blipFill>
        <p:spPr>
          <a:xfrm>
            <a:off x="2392775" y="3941450"/>
            <a:ext cx="5182274" cy="219425"/>
          </a:xfrm>
          <a:prstGeom prst="rect">
            <a:avLst/>
          </a:prstGeom>
          <a:noFill/>
          <a:ln>
            <a:noFill/>
          </a:ln>
        </p:spPr>
      </p:pic>
      <p:pic>
        <p:nvPicPr>
          <p:cNvPr id="292" name="Google Shape;292;p37"/>
          <p:cNvPicPr preferRelativeResize="0"/>
          <p:nvPr/>
        </p:nvPicPr>
        <p:blipFill>
          <a:blip r:embed="rId5">
            <a:alphaModFix/>
          </a:blip>
          <a:stretch>
            <a:fillRect/>
          </a:stretch>
        </p:blipFill>
        <p:spPr>
          <a:xfrm>
            <a:off x="1532225" y="4093850"/>
            <a:ext cx="6195226" cy="219425"/>
          </a:xfrm>
          <a:prstGeom prst="rect">
            <a:avLst/>
          </a:prstGeom>
          <a:noFill/>
          <a:ln>
            <a:noFill/>
          </a:ln>
        </p:spPr>
      </p:pic>
      <p:pic>
        <p:nvPicPr>
          <p:cNvPr id="293" name="Google Shape;293;p37"/>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294" name="Google Shape;294;p37"/>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295" name="Google Shape;295;p37"/>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14" name="Google Shape;314;p37"/>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4" name="Google Shape;206;p34">
            <a:extLst>
              <a:ext uri="{FF2B5EF4-FFF2-40B4-BE49-F238E27FC236}">
                <a16:creationId xmlns:a16="http://schemas.microsoft.com/office/drawing/2014/main" id="{1B2680F1-F05B-4156-9480-02801E4425DD}"/>
              </a:ext>
            </a:extLst>
          </p:cNvPr>
          <p:cNvGrpSpPr/>
          <p:nvPr/>
        </p:nvGrpSpPr>
        <p:grpSpPr>
          <a:xfrm flipH="1">
            <a:off x="3788229" y="1374075"/>
            <a:ext cx="854946" cy="2243823"/>
            <a:chOff x="4643165" y="1347431"/>
            <a:chExt cx="765000" cy="2272226"/>
          </a:xfrm>
        </p:grpSpPr>
        <p:sp>
          <p:nvSpPr>
            <p:cNvPr id="35" name="Google Shape;207;p34">
              <a:extLst>
                <a:ext uri="{FF2B5EF4-FFF2-40B4-BE49-F238E27FC236}">
                  <a16:creationId xmlns:a16="http://schemas.microsoft.com/office/drawing/2014/main" id="{14D37FA9-0669-42BE-B8ED-4EE2DD219D29}"/>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08;p34">
              <a:extLst>
                <a:ext uri="{FF2B5EF4-FFF2-40B4-BE49-F238E27FC236}">
                  <a16:creationId xmlns:a16="http://schemas.microsoft.com/office/drawing/2014/main" id="{6832B714-F37D-4E40-84AB-07DD27286DC5}"/>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209;p34">
              <a:extLst>
                <a:ext uri="{FF2B5EF4-FFF2-40B4-BE49-F238E27FC236}">
                  <a16:creationId xmlns:a16="http://schemas.microsoft.com/office/drawing/2014/main" id="{EB3445AC-BC79-4DC5-BC67-FED2575C2D51}"/>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210;p34">
              <a:extLst>
                <a:ext uri="{FF2B5EF4-FFF2-40B4-BE49-F238E27FC236}">
                  <a16:creationId xmlns:a16="http://schemas.microsoft.com/office/drawing/2014/main" id="{B8CDAB2E-5FD0-4AD5-819F-55271E2E919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11;p34">
              <a:extLst>
                <a:ext uri="{FF2B5EF4-FFF2-40B4-BE49-F238E27FC236}">
                  <a16:creationId xmlns:a16="http://schemas.microsoft.com/office/drawing/2014/main" id="{CA69417A-3F08-4D2B-A6F5-1E8D7D24383B}"/>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12;p34">
              <a:extLst>
                <a:ext uri="{FF2B5EF4-FFF2-40B4-BE49-F238E27FC236}">
                  <a16:creationId xmlns:a16="http://schemas.microsoft.com/office/drawing/2014/main" id="{54DE4C82-2A87-4037-A846-F99EA4D33105}"/>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oogle Shape;213;p34">
            <a:extLst>
              <a:ext uri="{FF2B5EF4-FFF2-40B4-BE49-F238E27FC236}">
                <a16:creationId xmlns:a16="http://schemas.microsoft.com/office/drawing/2014/main" id="{7BDA238D-6498-4E65-96D3-07E85BDD4BBB}"/>
              </a:ext>
            </a:extLst>
          </p:cNvPr>
          <p:cNvGrpSpPr/>
          <p:nvPr/>
        </p:nvGrpSpPr>
        <p:grpSpPr>
          <a:xfrm>
            <a:off x="6813049" y="1370852"/>
            <a:ext cx="854947" cy="2243823"/>
            <a:chOff x="4643165" y="1347431"/>
            <a:chExt cx="765000" cy="2272226"/>
          </a:xfrm>
        </p:grpSpPr>
        <p:sp>
          <p:nvSpPr>
            <p:cNvPr id="42" name="Google Shape;214;p34">
              <a:extLst>
                <a:ext uri="{FF2B5EF4-FFF2-40B4-BE49-F238E27FC236}">
                  <a16:creationId xmlns:a16="http://schemas.microsoft.com/office/drawing/2014/main" id="{6BC04D65-C2F2-4E7D-9FC7-BA592068E5D6}"/>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5;p34">
              <a:extLst>
                <a:ext uri="{FF2B5EF4-FFF2-40B4-BE49-F238E27FC236}">
                  <a16:creationId xmlns:a16="http://schemas.microsoft.com/office/drawing/2014/main" id="{2F2CEFD4-1DDB-4C4E-BC92-D246489439DE}"/>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6;p34">
              <a:extLst>
                <a:ext uri="{FF2B5EF4-FFF2-40B4-BE49-F238E27FC236}">
                  <a16:creationId xmlns:a16="http://schemas.microsoft.com/office/drawing/2014/main" id="{ACC2DB35-ECBE-4091-82E5-FCC1E27D6057}"/>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7;p34">
              <a:extLst>
                <a:ext uri="{FF2B5EF4-FFF2-40B4-BE49-F238E27FC236}">
                  <a16:creationId xmlns:a16="http://schemas.microsoft.com/office/drawing/2014/main" id="{BA532BC4-B1BE-461C-9553-DAF1FF3516C4}"/>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8;p34">
              <a:extLst>
                <a:ext uri="{FF2B5EF4-FFF2-40B4-BE49-F238E27FC236}">
                  <a16:creationId xmlns:a16="http://schemas.microsoft.com/office/drawing/2014/main" id="{EF4B67E4-5898-4FBA-A2AE-2EF560806BE8}"/>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9;p34">
              <a:extLst>
                <a:ext uri="{FF2B5EF4-FFF2-40B4-BE49-F238E27FC236}">
                  <a16:creationId xmlns:a16="http://schemas.microsoft.com/office/drawing/2014/main" id="{E42B0E5F-7441-44F9-814C-BB5B8652BB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9" name="Picture 28">
            <a:extLst>
              <a:ext uri="{FF2B5EF4-FFF2-40B4-BE49-F238E27FC236}">
                <a16:creationId xmlns:a16="http://schemas.microsoft.com/office/drawing/2014/main" id="{5574FFF2-1352-4EDD-B175-3208F040B9D9}"/>
              </a:ext>
            </a:extLst>
          </p:cNvPr>
          <p:cNvPicPr>
            <a:picLocks noChangeAspect="1"/>
          </p:cNvPicPr>
          <p:nvPr/>
        </p:nvPicPr>
        <p:blipFill>
          <a:blip r:embed="rId6"/>
          <a:stretch>
            <a:fillRect/>
          </a:stretch>
        </p:blipFill>
        <p:spPr>
          <a:xfrm>
            <a:off x="1" y="1"/>
            <a:ext cx="3640588" cy="240295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8"/>
        <p:cNvGrpSpPr/>
        <p:nvPr/>
      </p:nvGrpSpPr>
      <p:grpSpPr>
        <a:xfrm>
          <a:off x="0" y="0"/>
          <a:ext cx="0" cy="0"/>
          <a:chOff x="0" y="0"/>
          <a:chExt cx="0" cy="0"/>
        </a:xfrm>
      </p:grpSpPr>
      <p:pic>
        <p:nvPicPr>
          <p:cNvPr id="319" name="Google Shape;319;p38"/>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20" name="Google Shape;320;p38"/>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21" name="Google Shape;321;p38"/>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22" name="Google Shape;322;p38"/>
          <p:cNvPicPr preferRelativeResize="0"/>
          <p:nvPr/>
        </p:nvPicPr>
        <p:blipFill>
          <a:blip r:embed="rId5">
            <a:alphaModFix/>
          </a:blip>
          <a:stretch>
            <a:fillRect/>
          </a:stretch>
        </p:blipFill>
        <p:spPr>
          <a:xfrm>
            <a:off x="3955600" y="3484250"/>
            <a:ext cx="3162250" cy="219425"/>
          </a:xfrm>
          <a:prstGeom prst="rect">
            <a:avLst/>
          </a:prstGeom>
          <a:noFill/>
          <a:ln>
            <a:noFill/>
          </a:ln>
        </p:spPr>
      </p:pic>
      <p:pic>
        <p:nvPicPr>
          <p:cNvPr id="323" name="Google Shape;323;p38"/>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24" name="Google Shape;324;p38"/>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25" name="Google Shape;325;p38"/>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26" name="Google Shape;326;p38"/>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27" name="Google Shape;327;p38"/>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28" name="Google Shape;328;p38"/>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29" name="Google Shape;329;p38"/>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30" name="Google Shape;330;p38"/>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31" name="Google Shape;331;p38"/>
          <p:cNvPicPr preferRelativeResize="0"/>
          <p:nvPr/>
        </p:nvPicPr>
        <p:blipFill>
          <a:blip r:embed="rId5">
            <a:alphaModFix/>
          </a:blip>
          <a:stretch>
            <a:fillRect/>
          </a:stretch>
        </p:blipFill>
        <p:spPr>
          <a:xfrm>
            <a:off x="283450" y="4703450"/>
            <a:ext cx="8348501" cy="219425"/>
          </a:xfrm>
          <a:prstGeom prst="rect">
            <a:avLst/>
          </a:prstGeom>
          <a:noFill/>
          <a:ln>
            <a:noFill/>
          </a:ln>
        </p:spPr>
      </p:pic>
      <p:grpSp>
        <p:nvGrpSpPr>
          <p:cNvPr id="37" name="Google Shape;206;p34">
            <a:extLst>
              <a:ext uri="{FF2B5EF4-FFF2-40B4-BE49-F238E27FC236}">
                <a16:creationId xmlns:a16="http://schemas.microsoft.com/office/drawing/2014/main" id="{926618EF-5EA6-4FF4-A661-110B406AC6D4}"/>
              </a:ext>
            </a:extLst>
          </p:cNvPr>
          <p:cNvGrpSpPr/>
          <p:nvPr/>
        </p:nvGrpSpPr>
        <p:grpSpPr>
          <a:xfrm>
            <a:off x="4659479" y="1352102"/>
            <a:ext cx="765000" cy="2243823"/>
            <a:chOff x="4643165" y="1347431"/>
            <a:chExt cx="765000" cy="2272226"/>
          </a:xfrm>
        </p:grpSpPr>
        <p:sp>
          <p:nvSpPr>
            <p:cNvPr id="38" name="Google Shape;207;p34">
              <a:extLst>
                <a:ext uri="{FF2B5EF4-FFF2-40B4-BE49-F238E27FC236}">
                  <a16:creationId xmlns:a16="http://schemas.microsoft.com/office/drawing/2014/main" id="{BBAC46E8-05F5-4523-8B3B-DF61242B64C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208;p34">
              <a:extLst>
                <a:ext uri="{FF2B5EF4-FFF2-40B4-BE49-F238E27FC236}">
                  <a16:creationId xmlns:a16="http://schemas.microsoft.com/office/drawing/2014/main" id="{C4A5B521-2121-41AC-9713-77528263AC7A}"/>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209;p34">
              <a:extLst>
                <a:ext uri="{FF2B5EF4-FFF2-40B4-BE49-F238E27FC236}">
                  <a16:creationId xmlns:a16="http://schemas.microsoft.com/office/drawing/2014/main" id="{1C568313-DBD4-447A-AB27-4C7993526A30}"/>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10;p34">
              <a:extLst>
                <a:ext uri="{FF2B5EF4-FFF2-40B4-BE49-F238E27FC236}">
                  <a16:creationId xmlns:a16="http://schemas.microsoft.com/office/drawing/2014/main" id="{1EB1F01D-A09B-4248-B986-6F3DE1894071}"/>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11;p34">
              <a:extLst>
                <a:ext uri="{FF2B5EF4-FFF2-40B4-BE49-F238E27FC236}">
                  <a16:creationId xmlns:a16="http://schemas.microsoft.com/office/drawing/2014/main" id="{B5C8A409-346D-4221-82F4-16C17DE814DD}"/>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2;p34">
              <a:extLst>
                <a:ext uri="{FF2B5EF4-FFF2-40B4-BE49-F238E27FC236}">
                  <a16:creationId xmlns:a16="http://schemas.microsoft.com/office/drawing/2014/main" id="{6A60071F-F793-498C-B4F7-3EC3FF4ED1C3}"/>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4" name="Google Shape;213;p34">
            <a:extLst>
              <a:ext uri="{FF2B5EF4-FFF2-40B4-BE49-F238E27FC236}">
                <a16:creationId xmlns:a16="http://schemas.microsoft.com/office/drawing/2014/main" id="{1073CCC4-C930-4600-ACA2-B3590D0310AB}"/>
              </a:ext>
            </a:extLst>
          </p:cNvPr>
          <p:cNvGrpSpPr/>
          <p:nvPr/>
        </p:nvGrpSpPr>
        <p:grpSpPr>
          <a:xfrm flipH="1">
            <a:off x="6064354" y="1348879"/>
            <a:ext cx="765000" cy="2243823"/>
            <a:chOff x="4643165" y="1347431"/>
            <a:chExt cx="765000" cy="2272226"/>
          </a:xfrm>
        </p:grpSpPr>
        <p:sp>
          <p:nvSpPr>
            <p:cNvPr id="45" name="Google Shape;214;p34">
              <a:extLst>
                <a:ext uri="{FF2B5EF4-FFF2-40B4-BE49-F238E27FC236}">
                  <a16:creationId xmlns:a16="http://schemas.microsoft.com/office/drawing/2014/main" id="{8CB0A842-1E9B-4E98-884F-76BCC850041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215;p34">
              <a:extLst>
                <a:ext uri="{FF2B5EF4-FFF2-40B4-BE49-F238E27FC236}">
                  <a16:creationId xmlns:a16="http://schemas.microsoft.com/office/drawing/2014/main" id="{F0579A53-F4C2-4257-A823-F2C49157DAB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216;p34">
              <a:extLst>
                <a:ext uri="{FF2B5EF4-FFF2-40B4-BE49-F238E27FC236}">
                  <a16:creationId xmlns:a16="http://schemas.microsoft.com/office/drawing/2014/main" id="{B2A2B175-FB5E-4C32-8F9C-2F7B2EB6510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7;p34">
              <a:extLst>
                <a:ext uri="{FF2B5EF4-FFF2-40B4-BE49-F238E27FC236}">
                  <a16:creationId xmlns:a16="http://schemas.microsoft.com/office/drawing/2014/main" id="{925A6973-B880-4B49-9BEA-4459C8572124}"/>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8;p34">
              <a:extLst>
                <a:ext uri="{FF2B5EF4-FFF2-40B4-BE49-F238E27FC236}">
                  <a16:creationId xmlns:a16="http://schemas.microsoft.com/office/drawing/2014/main" id="{72D86EB4-371B-453A-B4E0-A780E0C7988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9;p34">
              <a:extLst>
                <a:ext uri="{FF2B5EF4-FFF2-40B4-BE49-F238E27FC236}">
                  <a16:creationId xmlns:a16="http://schemas.microsoft.com/office/drawing/2014/main" id="{DF95FF27-C3E2-498E-97DD-B78EA44E5876}"/>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1" name="Google Shape;220;p34">
            <a:extLst>
              <a:ext uri="{FF2B5EF4-FFF2-40B4-BE49-F238E27FC236}">
                <a16:creationId xmlns:a16="http://schemas.microsoft.com/office/drawing/2014/main" id="{1A32E6B3-E1C3-48F0-A626-DFFF811566C8}"/>
              </a:ext>
            </a:extLst>
          </p:cNvPr>
          <p:cNvSpPr/>
          <p:nvPr/>
        </p:nvSpPr>
        <p:spPr>
          <a:xfrm>
            <a:off x="5195579" y="2459790"/>
            <a:ext cx="86400" cy="121500"/>
          </a:xfrm>
          <a:prstGeom prst="ellipse">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2" name="Picture 31">
            <a:extLst>
              <a:ext uri="{FF2B5EF4-FFF2-40B4-BE49-F238E27FC236}">
                <a16:creationId xmlns:a16="http://schemas.microsoft.com/office/drawing/2014/main" id="{9F116D47-8BCF-4193-A98A-28B70C1C00FC}"/>
              </a:ext>
            </a:extLst>
          </p:cNvPr>
          <p:cNvPicPr>
            <a:picLocks noChangeAspect="1"/>
          </p:cNvPicPr>
          <p:nvPr/>
        </p:nvPicPr>
        <p:blipFill>
          <a:blip r:embed="rId6"/>
          <a:stretch>
            <a:fillRect/>
          </a:stretch>
        </p:blipFill>
        <p:spPr>
          <a:xfrm>
            <a:off x="1" y="1"/>
            <a:ext cx="3640588" cy="24029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And she has sunscreen…</a:t>
            </a:r>
            <a:endParaRPr lang="en-US" b="1" dirty="0">
              <a:solidFill>
                <a:schemeClr val="tx1"/>
              </a:solidFill>
              <a:latin typeface="Comic Sans MS" panose="030F0702030302020204" pitchFamily="66" charset="0"/>
              <a:cs typeface="Calibri" panose="020F0502020204030204" pitchFamily="34" charset="0"/>
            </a:endParaRPr>
          </a:p>
        </p:txBody>
      </p:sp>
      <p:sp>
        <p:nvSpPr>
          <p:cNvPr id="14" name="Arrow: Down 13">
            <a:extLst>
              <a:ext uri="{FF2B5EF4-FFF2-40B4-BE49-F238E27FC236}">
                <a16:creationId xmlns:a16="http://schemas.microsoft.com/office/drawing/2014/main" id="{8928C2CC-472E-4270-9DCF-4CEC258B87E1}"/>
              </a:ext>
            </a:extLst>
          </p:cNvPr>
          <p:cNvSpPr/>
          <p:nvPr/>
        </p:nvSpPr>
        <p:spPr>
          <a:xfrm rot="18021813">
            <a:off x="6461835" y="1397873"/>
            <a:ext cx="227527" cy="130666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671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4" name="Explosion: 8 Points 33">
            <a:extLst>
              <a:ext uri="{FF2B5EF4-FFF2-40B4-BE49-F238E27FC236}">
                <a16:creationId xmlns:a16="http://schemas.microsoft.com/office/drawing/2014/main" id="{1A1FE3B6-E7AB-4ED1-BF3B-E3824C24CAAA}"/>
              </a:ext>
            </a:extLst>
          </p:cNvPr>
          <p:cNvSpPr/>
          <p:nvPr/>
        </p:nvSpPr>
        <p:spPr>
          <a:xfrm>
            <a:off x="4705386" y="-24974"/>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tx1"/>
                </a:solidFill>
                <a:latin typeface="Comic Sans MS" panose="030F0702030302020204" pitchFamily="66" charset="0"/>
              </a:rPr>
              <a:t>The basement is flooded!</a:t>
            </a:r>
          </a:p>
        </p:txBody>
      </p:sp>
      <p:sp>
        <p:nvSpPr>
          <p:cNvPr id="35" name="Arrow: Down 34">
            <a:extLst>
              <a:ext uri="{FF2B5EF4-FFF2-40B4-BE49-F238E27FC236}">
                <a16:creationId xmlns:a16="http://schemas.microsoft.com/office/drawing/2014/main" id="{229F2783-AF12-4B2F-AD7B-541C97DA5727}"/>
              </a:ext>
            </a:extLst>
          </p:cNvPr>
          <p:cNvSpPr/>
          <p:nvPr/>
        </p:nvSpPr>
        <p:spPr>
          <a:xfrm rot="1408663">
            <a:off x="5659619" y="1146940"/>
            <a:ext cx="227527" cy="333086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6" name="Explosion: 8 Points 35">
            <a:extLst>
              <a:ext uri="{FF2B5EF4-FFF2-40B4-BE49-F238E27FC236}">
                <a16:creationId xmlns:a16="http://schemas.microsoft.com/office/drawing/2014/main" id="{B824C3ED-E862-4BE1-8DB2-21D6E8CC07D1}"/>
              </a:ext>
            </a:extLst>
          </p:cNvPr>
          <p:cNvSpPr/>
          <p:nvPr/>
        </p:nvSpPr>
        <p:spPr>
          <a:xfrm>
            <a:off x="2518729" y="3385275"/>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Comic Sans MS" panose="030F0702030302020204" pitchFamily="66" charset="0"/>
                <a:cs typeface="Calibri" panose="020F0502020204030204" pitchFamily="34" charset="0"/>
              </a:rPr>
              <a:t>Now that you saw what happened, we will ask you a couple of questions</a:t>
            </a:r>
          </a:p>
        </p:txBody>
      </p:sp>
    </p:spTree>
    <p:extLst>
      <p:ext uri="{BB962C8B-B14F-4D97-AF65-F5344CB8AC3E}">
        <p14:creationId xmlns:p14="http://schemas.microsoft.com/office/powerpoint/2010/main" val="1913338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6" name="Explosion: 8 Points 35">
            <a:extLst>
              <a:ext uri="{FF2B5EF4-FFF2-40B4-BE49-F238E27FC236}">
                <a16:creationId xmlns:a16="http://schemas.microsoft.com/office/drawing/2014/main" id="{B824C3ED-E862-4BE1-8DB2-21D6E8CC07D1}"/>
              </a:ext>
            </a:extLst>
          </p:cNvPr>
          <p:cNvSpPr/>
          <p:nvPr/>
        </p:nvSpPr>
        <p:spPr>
          <a:xfrm>
            <a:off x="2518729" y="3385275"/>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Comic Sans MS" panose="030F0702030302020204" pitchFamily="66" charset="0"/>
                <a:cs typeface="Calibri" panose="020F0502020204030204" pitchFamily="34" charset="0"/>
              </a:rPr>
              <a:t>What caused the basement to flood?</a:t>
            </a:r>
          </a:p>
        </p:txBody>
      </p:sp>
    </p:spTree>
    <p:extLst>
      <p:ext uri="{BB962C8B-B14F-4D97-AF65-F5344CB8AC3E}">
        <p14:creationId xmlns:p14="http://schemas.microsoft.com/office/powerpoint/2010/main" val="2829489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pic>
        <p:nvPicPr>
          <p:cNvPr id="355" name="Google Shape;355;p39"/>
          <p:cNvPicPr preferRelativeResize="0"/>
          <p:nvPr/>
        </p:nvPicPr>
        <p:blipFill rotWithShape="1">
          <a:blip r:embed="rId4">
            <a:alphaModFix/>
          </a:blip>
          <a:srcRect t="16603" b="16609"/>
          <a:stretch/>
        </p:blipFill>
        <p:spPr>
          <a:xfrm>
            <a:off x="4644123" y="1370850"/>
            <a:ext cx="2168924" cy="2028025"/>
          </a:xfrm>
          <a:prstGeom prst="rect">
            <a:avLst/>
          </a:prstGeom>
          <a:noFill/>
          <a:ln>
            <a:noFill/>
          </a:ln>
        </p:spPr>
      </p:pic>
      <p:pic>
        <p:nvPicPr>
          <p:cNvPr id="356" name="Google Shape;356;p39"/>
          <p:cNvPicPr preferRelativeResize="0"/>
          <p:nvPr/>
        </p:nvPicPr>
        <p:blipFill>
          <a:blip r:embed="rId5">
            <a:alphaModFix/>
          </a:blip>
          <a:stretch>
            <a:fillRect/>
          </a:stretch>
        </p:blipFill>
        <p:spPr>
          <a:xfrm>
            <a:off x="4644125" y="3179450"/>
            <a:ext cx="2168926" cy="219425"/>
          </a:xfrm>
          <a:prstGeom prst="rect">
            <a:avLst/>
          </a:prstGeom>
          <a:noFill/>
          <a:ln>
            <a:noFill/>
          </a:ln>
        </p:spPr>
      </p:pic>
      <p:pic>
        <p:nvPicPr>
          <p:cNvPr id="357" name="Google Shape;357;p39"/>
          <p:cNvPicPr preferRelativeResize="0"/>
          <p:nvPr/>
        </p:nvPicPr>
        <p:blipFill>
          <a:blip r:embed="rId5">
            <a:alphaModFix/>
          </a:blip>
          <a:stretch>
            <a:fillRect/>
          </a:stretch>
        </p:blipFill>
        <p:spPr>
          <a:xfrm>
            <a:off x="4567925" y="3367450"/>
            <a:ext cx="2321326" cy="219425"/>
          </a:xfrm>
          <a:prstGeom prst="rect">
            <a:avLst/>
          </a:prstGeom>
          <a:noFill/>
          <a:ln>
            <a:noFill/>
          </a:ln>
        </p:spPr>
      </p:pic>
      <p:pic>
        <p:nvPicPr>
          <p:cNvPr id="358" name="Google Shape;358;p39"/>
          <p:cNvPicPr preferRelativeResize="0"/>
          <p:nvPr/>
        </p:nvPicPr>
        <p:blipFill>
          <a:blip r:embed="rId5">
            <a:alphaModFix/>
          </a:blip>
          <a:stretch>
            <a:fillRect/>
          </a:stretch>
        </p:blipFill>
        <p:spPr>
          <a:xfrm>
            <a:off x="3894200" y="3636650"/>
            <a:ext cx="3376049" cy="219425"/>
          </a:xfrm>
          <a:prstGeom prst="rect">
            <a:avLst/>
          </a:prstGeom>
          <a:noFill/>
          <a:ln>
            <a:noFill/>
          </a:ln>
        </p:spPr>
      </p:pic>
      <p:pic>
        <p:nvPicPr>
          <p:cNvPr id="359" name="Google Shape;359;p39"/>
          <p:cNvPicPr preferRelativeResize="0"/>
          <p:nvPr/>
        </p:nvPicPr>
        <p:blipFill>
          <a:blip r:embed="rId5">
            <a:alphaModFix/>
          </a:blip>
          <a:stretch>
            <a:fillRect/>
          </a:stretch>
        </p:blipFill>
        <p:spPr>
          <a:xfrm>
            <a:off x="3413600" y="3789050"/>
            <a:ext cx="4009051" cy="219425"/>
          </a:xfrm>
          <a:prstGeom prst="rect">
            <a:avLst/>
          </a:prstGeom>
          <a:noFill/>
          <a:ln>
            <a:noFill/>
          </a:ln>
        </p:spPr>
      </p:pic>
      <p:pic>
        <p:nvPicPr>
          <p:cNvPr id="360" name="Google Shape;360;p39"/>
          <p:cNvPicPr preferRelativeResize="0"/>
          <p:nvPr/>
        </p:nvPicPr>
        <p:blipFill>
          <a:blip r:embed="rId5">
            <a:alphaModFix/>
          </a:blip>
          <a:stretch>
            <a:fillRect/>
          </a:stretch>
        </p:blipFill>
        <p:spPr>
          <a:xfrm>
            <a:off x="2698825" y="3941450"/>
            <a:ext cx="4876224" cy="219425"/>
          </a:xfrm>
          <a:prstGeom prst="rect">
            <a:avLst/>
          </a:prstGeom>
          <a:noFill/>
          <a:ln>
            <a:noFill/>
          </a:ln>
        </p:spPr>
      </p:pic>
      <p:pic>
        <p:nvPicPr>
          <p:cNvPr id="361" name="Google Shape;361;p39"/>
          <p:cNvPicPr preferRelativeResize="0"/>
          <p:nvPr/>
        </p:nvPicPr>
        <p:blipFill>
          <a:blip r:embed="rId5">
            <a:alphaModFix/>
          </a:blip>
          <a:stretch>
            <a:fillRect/>
          </a:stretch>
        </p:blipFill>
        <p:spPr>
          <a:xfrm>
            <a:off x="1725275" y="4093850"/>
            <a:ext cx="6002174" cy="219425"/>
          </a:xfrm>
          <a:prstGeom prst="rect">
            <a:avLst/>
          </a:prstGeom>
          <a:noFill/>
          <a:ln>
            <a:noFill/>
          </a:ln>
        </p:spPr>
      </p:pic>
      <p:pic>
        <p:nvPicPr>
          <p:cNvPr id="362" name="Google Shape;362;p39"/>
          <p:cNvPicPr preferRelativeResize="0"/>
          <p:nvPr/>
        </p:nvPicPr>
        <p:blipFill>
          <a:blip r:embed="rId5">
            <a:alphaModFix/>
          </a:blip>
          <a:stretch>
            <a:fillRect/>
          </a:stretch>
        </p:blipFill>
        <p:spPr>
          <a:xfrm>
            <a:off x="1404875" y="4246250"/>
            <a:ext cx="6474974" cy="219425"/>
          </a:xfrm>
          <a:prstGeom prst="rect">
            <a:avLst/>
          </a:prstGeom>
          <a:noFill/>
          <a:ln>
            <a:noFill/>
          </a:ln>
        </p:spPr>
      </p:pic>
      <p:pic>
        <p:nvPicPr>
          <p:cNvPr id="363" name="Google Shape;363;p39"/>
          <p:cNvPicPr preferRelativeResize="0"/>
          <p:nvPr/>
        </p:nvPicPr>
        <p:blipFill>
          <a:blip r:embed="rId5">
            <a:alphaModFix/>
          </a:blip>
          <a:stretch>
            <a:fillRect/>
          </a:stretch>
        </p:blipFill>
        <p:spPr>
          <a:xfrm>
            <a:off x="840425" y="4246250"/>
            <a:ext cx="7334326" cy="219425"/>
          </a:xfrm>
          <a:prstGeom prst="rect">
            <a:avLst/>
          </a:prstGeom>
          <a:noFill/>
          <a:ln>
            <a:noFill/>
          </a:ln>
        </p:spPr>
      </p:pic>
      <p:pic>
        <p:nvPicPr>
          <p:cNvPr id="364" name="Google Shape;364;p39"/>
          <p:cNvPicPr preferRelativeResize="0"/>
          <p:nvPr/>
        </p:nvPicPr>
        <p:blipFill>
          <a:blip r:embed="rId5">
            <a:alphaModFix/>
          </a:blip>
          <a:stretch>
            <a:fillRect/>
          </a:stretch>
        </p:blipFill>
        <p:spPr>
          <a:xfrm>
            <a:off x="616175" y="4398650"/>
            <a:ext cx="7710974" cy="219425"/>
          </a:xfrm>
          <a:prstGeom prst="rect">
            <a:avLst/>
          </a:prstGeom>
          <a:noFill/>
          <a:ln>
            <a:noFill/>
          </a:ln>
        </p:spPr>
      </p:pic>
      <p:pic>
        <p:nvPicPr>
          <p:cNvPr id="365" name="Google Shape;365;p39"/>
          <p:cNvPicPr preferRelativeResize="0"/>
          <p:nvPr/>
        </p:nvPicPr>
        <p:blipFill>
          <a:blip r:embed="rId5">
            <a:alphaModFix/>
          </a:blip>
          <a:stretch>
            <a:fillRect/>
          </a:stretch>
        </p:blipFill>
        <p:spPr>
          <a:xfrm>
            <a:off x="517575" y="4551050"/>
            <a:ext cx="7961976" cy="219425"/>
          </a:xfrm>
          <a:prstGeom prst="rect">
            <a:avLst/>
          </a:prstGeom>
          <a:noFill/>
          <a:ln>
            <a:noFill/>
          </a:ln>
        </p:spPr>
      </p:pic>
      <p:pic>
        <p:nvPicPr>
          <p:cNvPr id="366" name="Google Shape;366;p39"/>
          <p:cNvPicPr preferRelativeResize="0"/>
          <p:nvPr/>
        </p:nvPicPr>
        <p:blipFill>
          <a:blip r:embed="rId5">
            <a:alphaModFix/>
          </a:blip>
          <a:stretch>
            <a:fillRect/>
          </a:stretch>
        </p:blipFill>
        <p:spPr>
          <a:xfrm>
            <a:off x="283450" y="4703450"/>
            <a:ext cx="8348501" cy="219425"/>
          </a:xfrm>
          <a:prstGeom prst="rect">
            <a:avLst/>
          </a:prstGeom>
          <a:noFill/>
          <a:ln>
            <a:noFill/>
          </a:ln>
        </p:spPr>
      </p:pic>
      <p:pic>
        <p:nvPicPr>
          <p:cNvPr id="367" name="Google Shape;367;p39"/>
          <p:cNvPicPr preferRelativeResize="0"/>
          <p:nvPr/>
        </p:nvPicPr>
        <p:blipFill>
          <a:blip r:embed="rId5">
            <a:alphaModFix/>
          </a:blip>
          <a:stretch>
            <a:fillRect/>
          </a:stretch>
        </p:blipFill>
        <p:spPr>
          <a:xfrm>
            <a:off x="234150" y="4855850"/>
            <a:ext cx="8550199" cy="219425"/>
          </a:xfrm>
          <a:prstGeom prst="rect">
            <a:avLst/>
          </a:prstGeom>
          <a:noFill/>
          <a:ln>
            <a:noFill/>
          </a:ln>
        </p:spPr>
      </p:pic>
      <p:pic>
        <p:nvPicPr>
          <p:cNvPr id="368" name="Google Shape;368;p39"/>
          <p:cNvPicPr preferRelativeResize="0"/>
          <p:nvPr/>
        </p:nvPicPr>
        <p:blipFill>
          <a:blip r:embed="rId5">
            <a:alphaModFix/>
          </a:blip>
          <a:stretch>
            <a:fillRect/>
          </a:stretch>
        </p:blipFill>
        <p:spPr>
          <a:xfrm>
            <a:off x="49300" y="5008250"/>
            <a:ext cx="9094699" cy="219425"/>
          </a:xfrm>
          <a:prstGeom prst="rect">
            <a:avLst/>
          </a:prstGeom>
          <a:noFill/>
          <a:ln>
            <a:noFill/>
          </a:ln>
        </p:spPr>
      </p:pic>
      <p:pic>
        <p:nvPicPr>
          <p:cNvPr id="387" name="Google Shape;387;p39"/>
          <p:cNvPicPr preferRelativeResize="0"/>
          <p:nvPr/>
        </p:nvPicPr>
        <p:blipFill>
          <a:blip r:embed="rId5">
            <a:alphaModFix/>
          </a:blip>
          <a:stretch>
            <a:fillRect/>
          </a:stretch>
        </p:blipFill>
        <p:spPr>
          <a:xfrm>
            <a:off x="3955600" y="3484250"/>
            <a:ext cx="3162250" cy="219425"/>
          </a:xfrm>
          <a:prstGeom prst="rect">
            <a:avLst/>
          </a:prstGeom>
          <a:noFill/>
          <a:ln>
            <a:noFill/>
          </a:ln>
        </p:spPr>
      </p:pic>
      <p:grpSp>
        <p:nvGrpSpPr>
          <p:cNvPr id="39" name="Google Shape;206;p34">
            <a:extLst>
              <a:ext uri="{FF2B5EF4-FFF2-40B4-BE49-F238E27FC236}">
                <a16:creationId xmlns:a16="http://schemas.microsoft.com/office/drawing/2014/main" id="{3348B7D3-232E-4A10-8EE9-931F181ED17B}"/>
              </a:ext>
            </a:extLst>
          </p:cNvPr>
          <p:cNvGrpSpPr/>
          <p:nvPr/>
        </p:nvGrpSpPr>
        <p:grpSpPr>
          <a:xfrm flipH="1">
            <a:off x="3788229" y="1374075"/>
            <a:ext cx="854946" cy="2243823"/>
            <a:chOff x="4643165" y="1347431"/>
            <a:chExt cx="765000" cy="2272226"/>
          </a:xfrm>
        </p:grpSpPr>
        <p:sp>
          <p:nvSpPr>
            <p:cNvPr id="40" name="Google Shape;207;p34">
              <a:extLst>
                <a:ext uri="{FF2B5EF4-FFF2-40B4-BE49-F238E27FC236}">
                  <a16:creationId xmlns:a16="http://schemas.microsoft.com/office/drawing/2014/main" id="{D2B592C2-B6A0-41A5-9867-8AABB404FEF0}"/>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208;p34">
              <a:extLst>
                <a:ext uri="{FF2B5EF4-FFF2-40B4-BE49-F238E27FC236}">
                  <a16:creationId xmlns:a16="http://schemas.microsoft.com/office/drawing/2014/main" id="{0E7B2080-6D24-482E-A5B6-2680D7971B9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209;p34">
              <a:extLst>
                <a:ext uri="{FF2B5EF4-FFF2-40B4-BE49-F238E27FC236}">
                  <a16:creationId xmlns:a16="http://schemas.microsoft.com/office/drawing/2014/main" id="{8B655836-B51F-4FF9-BC13-9071C5A1EB6A}"/>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210;p34">
              <a:extLst>
                <a:ext uri="{FF2B5EF4-FFF2-40B4-BE49-F238E27FC236}">
                  <a16:creationId xmlns:a16="http://schemas.microsoft.com/office/drawing/2014/main" id="{31E6B3D2-13A0-475E-8482-C057570EF357}"/>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211;p34">
              <a:extLst>
                <a:ext uri="{FF2B5EF4-FFF2-40B4-BE49-F238E27FC236}">
                  <a16:creationId xmlns:a16="http://schemas.microsoft.com/office/drawing/2014/main" id="{845E7AB1-1481-4015-B28B-15AD105DFEA2}"/>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212;p34">
              <a:extLst>
                <a:ext uri="{FF2B5EF4-FFF2-40B4-BE49-F238E27FC236}">
                  <a16:creationId xmlns:a16="http://schemas.microsoft.com/office/drawing/2014/main" id="{3CF84E47-A333-4BCF-8128-4B6985CED8AD}"/>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6" name="Google Shape;213;p34">
            <a:extLst>
              <a:ext uri="{FF2B5EF4-FFF2-40B4-BE49-F238E27FC236}">
                <a16:creationId xmlns:a16="http://schemas.microsoft.com/office/drawing/2014/main" id="{A88FD2BD-0D06-49A3-B28D-4EE76063D832}"/>
              </a:ext>
            </a:extLst>
          </p:cNvPr>
          <p:cNvGrpSpPr/>
          <p:nvPr/>
        </p:nvGrpSpPr>
        <p:grpSpPr>
          <a:xfrm>
            <a:off x="6813049" y="1370852"/>
            <a:ext cx="854947" cy="2243823"/>
            <a:chOff x="4643165" y="1347431"/>
            <a:chExt cx="765000" cy="2272226"/>
          </a:xfrm>
        </p:grpSpPr>
        <p:sp>
          <p:nvSpPr>
            <p:cNvPr id="47" name="Google Shape;214;p34">
              <a:extLst>
                <a:ext uri="{FF2B5EF4-FFF2-40B4-BE49-F238E27FC236}">
                  <a16:creationId xmlns:a16="http://schemas.microsoft.com/office/drawing/2014/main" id="{914802D5-BA2C-4D43-918C-6346AA506587}"/>
                </a:ext>
              </a:extLst>
            </p:cNvPr>
            <p:cNvSpPr/>
            <p:nvPr/>
          </p:nvSpPr>
          <p:spPr>
            <a:xfrm rot="5400000">
              <a:off x="4465300" y="1621049"/>
              <a:ext cx="11205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215;p34">
              <a:extLst>
                <a:ext uri="{FF2B5EF4-FFF2-40B4-BE49-F238E27FC236}">
                  <a16:creationId xmlns:a16="http://schemas.microsoft.com/office/drawing/2014/main" id="{01ABBF25-A997-4E34-A3E3-AFC68A97DD79}"/>
                </a:ext>
              </a:extLst>
            </p:cNvPr>
            <p:cNvSpPr/>
            <p:nvPr/>
          </p:nvSpPr>
          <p:spPr>
            <a:xfrm rot="5400000">
              <a:off x="4462900" y="2651825"/>
              <a:ext cx="1125300" cy="686100"/>
            </a:xfrm>
            <a:prstGeom prst="parallelogram">
              <a:avLst>
                <a:gd name="adj" fmla="val 25000"/>
              </a:avLst>
            </a:prstGeom>
            <a:no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216;p34">
              <a:extLst>
                <a:ext uri="{FF2B5EF4-FFF2-40B4-BE49-F238E27FC236}">
                  <a16:creationId xmlns:a16="http://schemas.microsoft.com/office/drawing/2014/main" id="{B547F196-E337-406A-B828-F61440FB3DDB}"/>
                </a:ext>
              </a:extLst>
            </p:cNvPr>
            <p:cNvSpPr/>
            <p:nvPr/>
          </p:nvSpPr>
          <p:spPr>
            <a:xfrm rot="5400000">
              <a:off x="4408115" y="1582481"/>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217;p34">
              <a:extLst>
                <a:ext uri="{FF2B5EF4-FFF2-40B4-BE49-F238E27FC236}">
                  <a16:creationId xmlns:a16="http://schemas.microsoft.com/office/drawing/2014/main" id="{9EE62B65-EE32-4CD3-A374-B1895EF3A319}"/>
                </a:ext>
              </a:extLst>
            </p:cNvPr>
            <p:cNvSpPr/>
            <p:nvPr/>
          </p:nvSpPr>
          <p:spPr>
            <a:xfrm rot="5400000">
              <a:off x="4518425" y="2688375"/>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218;p34">
              <a:extLst>
                <a:ext uri="{FF2B5EF4-FFF2-40B4-BE49-F238E27FC236}">
                  <a16:creationId xmlns:a16="http://schemas.microsoft.com/office/drawing/2014/main" id="{C2C5AA9E-77FA-4086-8F0C-6D18E7509FF7}"/>
                </a:ext>
              </a:extLst>
            </p:cNvPr>
            <p:cNvSpPr/>
            <p:nvPr/>
          </p:nvSpPr>
          <p:spPr>
            <a:xfrm rot="5400000">
              <a:off x="4408115" y="2619607"/>
              <a:ext cx="1235100" cy="7650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219;p34">
              <a:extLst>
                <a:ext uri="{FF2B5EF4-FFF2-40B4-BE49-F238E27FC236}">
                  <a16:creationId xmlns:a16="http://schemas.microsoft.com/office/drawing/2014/main" id="{52901C50-CEFB-468D-93DA-3A70CD4C867E}"/>
                </a:ext>
              </a:extLst>
            </p:cNvPr>
            <p:cNvSpPr/>
            <p:nvPr/>
          </p:nvSpPr>
          <p:spPr>
            <a:xfrm rot="5400000">
              <a:off x="4519725" y="1651500"/>
              <a:ext cx="1011900" cy="619800"/>
            </a:xfrm>
            <a:prstGeom prst="parallelogram">
              <a:avLst>
                <a:gd name="adj" fmla="val 2500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3" name="Picture 32">
            <a:extLst>
              <a:ext uri="{FF2B5EF4-FFF2-40B4-BE49-F238E27FC236}">
                <a16:creationId xmlns:a16="http://schemas.microsoft.com/office/drawing/2014/main" id="{B8EC71AC-6C00-4A22-8E24-1551559C6738}"/>
              </a:ext>
            </a:extLst>
          </p:cNvPr>
          <p:cNvPicPr>
            <a:picLocks noChangeAspect="1"/>
          </p:cNvPicPr>
          <p:nvPr/>
        </p:nvPicPr>
        <p:blipFill>
          <a:blip r:embed="rId6"/>
          <a:stretch>
            <a:fillRect/>
          </a:stretch>
        </p:blipFill>
        <p:spPr>
          <a:xfrm>
            <a:off x="1" y="1"/>
            <a:ext cx="3640588" cy="2402958"/>
          </a:xfrm>
          <a:prstGeom prst="rect">
            <a:avLst/>
          </a:prstGeom>
        </p:spPr>
      </p:pic>
      <p:sp>
        <p:nvSpPr>
          <p:cNvPr id="36" name="Explosion: 8 Points 35">
            <a:extLst>
              <a:ext uri="{FF2B5EF4-FFF2-40B4-BE49-F238E27FC236}">
                <a16:creationId xmlns:a16="http://schemas.microsoft.com/office/drawing/2014/main" id="{B824C3ED-E862-4BE1-8DB2-21D6E8CC07D1}"/>
              </a:ext>
            </a:extLst>
          </p:cNvPr>
          <p:cNvSpPr/>
          <p:nvPr/>
        </p:nvSpPr>
        <p:spPr>
          <a:xfrm>
            <a:off x="2518729" y="3385275"/>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latin typeface="Comic Sans MS" panose="030F0702030302020204" pitchFamily="66" charset="0"/>
                <a:cs typeface="Calibri" panose="020F0502020204030204" pitchFamily="34" charset="0"/>
              </a:rPr>
              <a:t>What flooded the basement?</a:t>
            </a:r>
          </a:p>
        </p:txBody>
      </p:sp>
    </p:spTree>
    <p:extLst>
      <p:ext uri="{BB962C8B-B14F-4D97-AF65-F5344CB8AC3E}">
        <p14:creationId xmlns:p14="http://schemas.microsoft.com/office/powerpoint/2010/main" val="4040070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6"/>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02" name="Google Shape;102;p26"/>
          <p:cNvGrpSpPr/>
          <p:nvPr/>
        </p:nvGrpSpPr>
        <p:grpSpPr>
          <a:xfrm>
            <a:off x="2477142" y="0"/>
            <a:ext cx="4417689" cy="2684025"/>
            <a:chOff x="2724150" y="0"/>
            <a:chExt cx="3248301" cy="2684025"/>
          </a:xfrm>
        </p:grpSpPr>
        <p:pic>
          <p:nvPicPr>
            <p:cNvPr id="103" name="Google Shape;103;p26"/>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04" name="Google Shape;104;p26"/>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05" name="Google Shape;105;p26"/>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06" name="Google Shape;106;p26"/>
          <p:cNvGrpSpPr/>
          <p:nvPr/>
        </p:nvGrpSpPr>
        <p:grpSpPr>
          <a:xfrm rot="8100000">
            <a:off x="7034764" y="2274838"/>
            <a:ext cx="680134" cy="229936"/>
            <a:chOff x="6491800" y="1861150"/>
            <a:chExt cx="1011325" cy="542325"/>
          </a:xfrm>
        </p:grpSpPr>
        <p:sp>
          <p:nvSpPr>
            <p:cNvPr id="107" name="Google Shape;107;p26"/>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6"/>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09" name="Google Shape;109;p26"/>
          <p:cNvPicPr preferRelativeResize="0"/>
          <p:nvPr/>
        </p:nvPicPr>
        <p:blipFill>
          <a:blip r:embed="rId7">
            <a:alphaModFix/>
          </a:blip>
          <a:stretch>
            <a:fillRect/>
          </a:stretch>
        </p:blipFill>
        <p:spPr>
          <a:xfrm rot="2700000">
            <a:off x="7327126" y="2225340"/>
            <a:ext cx="182089" cy="240981"/>
          </a:xfrm>
          <a:prstGeom prst="rect">
            <a:avLst/>
          </a:prstGeom>
          <a:noFill/>
          <a:ln>
            <a:noFill/>
          </a:ln>
        </p:spPr>
      </p:pic>
      <p:pic>
        <p:nvPicPr>
          <p:cNvPr id="110" name="Google Shape;110;p26"/>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11" name="Google Shape;111;p26"/>
          <p:cNvPicPr preferRelativeResize="0"/>
          <p:nvPr/>
        </p:nvPicPr>
        <p:blipFill>
          <a:blip r:embed="rId9">
            <a:alphaModFix/>
          </a:blip>
          <a:stretch>
            <a:fillRect/>
          </a:stretch>
        </p:blipFill>
        <p:spPr>
          <a:xfrm>
            <a:off x="6829950" y="2571751"/>
            <a:ext cx="911275" cy="751550"/>
          </a:xfrm>
          <a:prstGeom prst="rect">
            <a:avLst/>
          </a:prstGeom>
          <a:noFill/>
          <a:ln>
            <a:noFill/>
          </a:ln>
        </p:spPr>
      </p:pic>
      <p:sp>
        <p:nvSpPr>
          <p:cNvPr id="2" name="Explosion: 8 Points 1">
            <a:extLst>
              <a:ext uri="{FF2B5EF4-FFF2-40B4-BE49-F238E27FC236}">
                <a16:creationId xmlns:a16="http://schemas.microsoft.com/office/drawing/2014/main" id="{D469AA2F-FFF9-4BEB-A913-575FDB570C9E}"/>
              </a:ext>
            </a:extLst>
          </p:cNvPr>
          <p:cNvSpPr/>
          <p:nvPr/>
        </p:nvSpPr>
        <p:spPr>
          <a:xfrm>
            <a:off x="2898051" y="856653"/>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and sunglasses to bring with her</a:t>
            </a:r>
            <a:endParaRPr lang="en-US" b="1" dirty="0">
              <a:solidFill>
                <a:schemeClr val="tx1"/>
              </a:solidFill>
              <a:latin typeface="Comic Sans MS" panose="030F0702030302020204" pitchFamily="66" charset="0"/>
              <a:cs typeface="Calibri" panose="020F0502020204030204" pitchFamily="34" charset="0"/>
            </a:endParaRPr>
          </a:p>
        </p:txBody>
      </p:sp>
      <p:sp>
        <p:nvSpPr>
          <p:cNvPr id="14" name="Arrow: Down 13">
            <a:extLst>
              <a:ext uri="{FF2B5EF4-FFF2-40B4-BE49-F238E27FC236}">
                <a16:creationId xmlns:a16="http://schemas.microsoft.com/office/drawing/2014/main" id="{8928C2CC-472E-4270-9DCF-4CEC258B87E1}"/>
              </a:ext>
            </a:extLst>
          </p:cNvPr>
          <p:cNvSpPr/>
          <p:nvPr/>
        </p:nvSpPr>
        <p:spPr>
          <a:xfrm rot="18021813">
            <a:off x="6074268" y="1388811"/>
            <a:ext cx="227527" cy="199209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60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4279560"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
        <p:nvSpPr>
          <p:cNvPr id="15" name="Explosion: 8 Points 14">
            <a:extLst>
              <a:ext uri="{FF2B5EF4-FFF2-40B4-BE49-F238E27FC236}">
                <a16:creationId xmlns:a16="http://schemas.microsoft.com/office/drawing/2014/main" id="{1D5C557C-E089-480F-B1DA-1433049DA852}"/>
              </a:ext>
            </a:extLst>
          </p:cNvPr>
          <p:cNvSpPr/>
          <p:nvPr/>
        </p:nvSpPr>
        <p:spPr>
          <a:xfrm>
            <a:off x="521408" y="2006597"/>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She puts on her sunglasses</a:t>
            </a:r>
            <a:endParaRPr lang="en-US" b="1" dirty="0">
              <a:solidFill>
                <a:schemeClr val="tx1"/>
              </a:solidFill>
              <a:latin typeface="Comic Sans MS" panose="030F0702030302020204" pitchFamily="66"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4279560"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
        <p:nvSpPr>
          <p:cNvPr id="15" name="Explosion: 8 Points 14">
            <a:extLst>
              <a:ext uri="{FF2B5EF4-FFF2-40B4-BE49-F238E27FC236}">
                <a16:creationId xmlns:a16="http://schemas.microsoft.com/office/drawing/2014/main" id="{1D5C557C-E089-480F-B1DA-1433049DA852}"/>
              </a:ext>
            </a:extLst>
          </p:cNvPr>
          <p:cNvSpPr/>
          <p:nvPr/>
        </p:nvSpPr>
        <p:spPr>
          <a:xfrm>
            <a:off x="521408" y="2006597"/>
            <a:ext cx="3988158" cy="1700011"/>
          </a:xfrm>
          <a:prstGeom prst="irregularSeal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mic Sans MS" panose="030F0702030302020204" pitchFamily="66" charset="0"/>
              </a:rPr>
              <a:t>And then she leaves to go to the beach</a:t>
            </a:r>
            <a:endParaRPr lang="en-US" b="1" dirty="0">
              <a:solidFill>
                <a:schemeClr val="tx1"/>
              </a:solidFill>
              <a:latin typeface="Comic Sans MS" panose="030F0702030302020204" pitchFamily="66" charset="0"/>
              <a:cs typeface="Calibri" panose="020F0502020204030204" pitchFamily="34" charset="0"/>
            </a:endParaRPr>
          </a:p>
        </p:txBody>
      </p:sp>
    </p:spTree>
    <p:extLst>
      <p:ext uri="{BB962C8B-B14F-4D97-AF65-F5344CB8AC3E}">
        <p14:creationId xmlns:p14="http://schemas.microsoft.com/office/powerpoint/2010/main" val="269012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2626755"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Tree>
    <p:extLst>
      <p:ext uri="{BB962C8B-B14F-4D97-AF65-F5344CB8AC3E}">
        <p14:creationId xmlns:p14="http://schemas.microsoft.com/office/powerpoint/2010/main" val="57853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7"/>
          <p:cNvPicPr preferRelativeResize="0"/>
          <p:nvPr/>
        </p:nvPicPr>
        <p:blipFill>
          <a:blip r:embed="rId3">
            <a:alphaModFix/>
          </a:blip>
          <a:stretch>
            <a:fillRect/>
          </a:stretch>
        </p:blipFill>
        <p:spPr>
          <a:xfrm>
            <a:off x="0" y="3645400"/>
            <a:ext cx="9144001" cy="1498100"/>
          </a:xfrm>
          <a:prstGeom prst="rect">
            <a:avLst/>
          </a:prstGeom>
          <a:noFill/>
          <a:ln>
            <a:noFill/>
          </a:ln>
        </p:spPr>
      </p:pic>
      <p:grpSp>
        <p:nvGrpSpPr>
          <p:cNvPr id="117" name="Google Shape;117;p27"/>
          <p:cNvGrpSpPr/>
          <p:nvPr/>
        </p:nvGrpSpPr>
        <p:grpSpPr>
          <a:xfrm>
            <a:off x="2477142" y="0"/>
            <a:ext cx="4417689" cy="2684025"/>
            <a:chOff x="2724150" y="0"/>
            <a:chExt cx="3248301" cy="2684025"/>
          </a:xfrm>
        </p:grpSpPr>
        <p:pic>
          <p:nvPicPr>
            <p:cNvPr id="118" name="Google Shape;118;p27"/>
            <p:cNvPicPr preferRelativeResize="0"/>
            <p:nvPr/>
          </p:nvPicPr>
          <p:blipFill>
            <a:blip r:embed="rId4">
              <a:alphaModFix/>
            </a:blip>
            <a:stretch>
              <a:fillRect/>
            </a:stretch>
          </p:blipFill>
          <p:spPr>
            <a:xfrm>
              <a:off x="2724150" y="0"/>
              <a:ext cx="3248301" cy="2684025"/>
            </a:xfrm>
            <a:prstGeom prst="rect">
              <a:avLst/>
            </a:prstGeom>
            <a:noFill/>
            <a:ln>
              <a:noFill/>
            </a:ln>
          </p:spPr>
        </p:pic>
        <p:pic>
          <p:nvPicPr>
            <p:cNvPr id="119" name="Google Shape;119;p27"/>
            <p:cNvPicPr preferRelativeResize="0"/>
            <p:nvPr/>
          </p:nvPicPr>
          <p:blipFill>
            <a:blip r:embed="rId5">
              <a:alphaModFix amt="30000"/>
            </a:blip>
            <a:stretch>
              <a:fillRect/>
            </a:stretch>
          </p:blipFill>
          <p:spPr>
            <a:xfrm>
              <a:off x="3612950" y="354525"/>
              <a:ext cx="751550" cy="751550"/>
            </a:xfrm>
            <a:prstGeom prst="rect">
              <a:avLst/>
            </a:prstGeom>
            <a:noFill/>
            <a:ln>
              <a:noFill/>
            </a:ln>
          </p:spPr>
        </p:pic>
      </p:grpSp>
      <p:pic>
        <p:nvPicPr>
          <p:cNvPr id="120" name="Google Shape;120;p27"/>
          <p:cNvPicPr preferRelativeResize="0"/>
          <p:nvPr/>
        </p:nvPicPr>
        <p:blipFill>
          <a:blip r:embed="rId6">
            <a:alphaModFix/>
          </a:blip>
          <a:stretch>
            <a:fillRect/>
          </a:stretch>
        </p:blipFill>
        <p:spPr>
          <a:xfrm>
            <a:off x="5410775" y="1720400"/>
            <a:ext cx="3589836" cy="3589836"/>
          </a:xfrm>
          <a:prstGeom prst="rect">
            <a:avLst/>
          </a:prstGeom>
          <a:noFill/>
          <a:ln>
            <a:noFill/>
          </a:ln>
        </p:spPr>
      </p:pic>
      <p:grpSp>
        <p:nvGrpSpPr>
          <p:cNvPr id="121" name="Google Shape;121;p27"/>
          <p:cNvGrpSpPr/>
          <p:nvPr/>
        </p:nvGrpSpPr>
        <p:grpSpPr>
          <a:xfrm rot="8100000">
            <a:off x="7035086" y="2274546"/>
            <a:ext cx="680074" cy="229936"/>
            <a:chOff x="6491800" y="1861150"/>
            <a:chExt cx="1011325" cy="542325"/>
          </a:xfrm>
        </p:grpSpPr>
        <p:sp>
          <p:nvSpPr>
            <p:cNvPr id="122" name="Google Shape;122;p27"/>
            <p:cNvSpPr/>
            <p:nvPr/>
          </p:nvSpPr>
          <p:spPr>
            <a:xfrm>
              <a:off x="6491800" y="1867650"/>
              <a:ext cx="1008725" cy="529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23;p27"/>
            <p:cNvSpPr/>
            <p:nvPr/>
          </p:nvSpPr>
          <p:spPr>
            <a:xfrm>
              <a:off x="7113625" y="1861150"/>
              <a:ext cx="389500" cy="542325"/>
            </a:xfrm>
            <a:prstGeom prst="flowChartMagneticDrum">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24" name="Google Shape;124;p27"/>
          <p:cNvPicPr preferRelativeResize="0"/>
          <p:nvPr/>
        </p:nvPicPr>
        <p:blipFill>
          <a:blip r:embed="rId7">
            <a:alphaModFix/>
          </a:blip>
          <a:stretch>
            <a:fillRect/>
          </a:stretch>
        </p:blipFill>
        <p:spPr>
          <a:xfrm rot="2700000">
            <a:off x="7327126" y="2225339"/>
            <a:ext cx="182087" cy="240982"/>
          </a:xfrm>
          <a:prstGeom prst="rect">
            <a:avLst/>
          </a:prstGeom>
          <a:noFill/>
          <a:ln>
            <a:noFill/>
          </a:ln>
        </p:spPr>
      </p:pic>
      <p:grpSp>
        <p:nvGrpSpPr>
          <p:cNvPr id="125" name="Google Shape;125;p27"/>
          <p:cNvGrpSpPr/>
          <p:nvPr/>
        </p:nvGrpSpPr>
        <p:grpSpPr>
          <a:xfrm>
            <a:off x="755007" y="152400"/>
            <a:ext cx="2419350" cy="4838701"/>
            <a:chOff x="152400" y="152400"/>
            <a:chExt cx="2419350" cy="4838701"/>
          </a:xfrm>
        </p:grpSpPr>
        <p:pic>
          <p:nvPicPr>
            <p:cNvPr id="126" name="Google Shape;126;p27"/>
            <p:cNvPicPr preferRelativeResize="0"/>
            <p:nvPr/>
          </p:nvPicPr>
          <p:blipFill>
            <a:blip r:embed="rId8">
              <a:alphaModFix/>
            </a:blip>
            <a:stretch>
              <a:fillRect/>
            </a:stretch>
          </p:blipFill>
          <p:spPr>
            <a:xfrm>
              <a:off x="152400" y="152400"/>
              <a:ext cx="2419350" cy="4838701"/>
            </a:xfrm>
            <a:prstGeom prst="rect">
              <a:avLst/>
            </a:prstGeom>
            <a:noFill/>
            <a:ln>
              <a:noFill/>
            </a:ln>
          </p:spPr>
        </p:pic>
        <p:pic>
          <p:nvPicPr>
            <p:cNvPr id="127" name="Google Shape;127;p27"/>
            <p:cNvPicPr preferRelativeResize="0"/>
            <p:nvPr/>
          </p:nvPicPr>
          <p:blipFill>
            <a:blip r:embed="rId9">
              <a:alphaModFix/>
            </a:blip>
            <a:stretch>
              <a:fillRect/>
            </a:stretch>
          </p:blipFill>
          <p:spPr>
            <a:xfrm rot="2124063">
              <a:off x="648030" y="1151542"/>
              <a:ext cx="1170838" cy="965616"/>
            </a:xfrm>
            <a:prstGeom prst="rect">
              <a:avLst/>
            </a:prstGeom>
            <a:noFill/>
            <a:ln>
              <a:noFill/>
            </a:ln>
          </p:spPr>
        </p:pic>
      </p:grpSp>
    </p:spTree>
    <p:extLst>
      <p:ext uri="{BB962C8B-B14F-4D97-AF65-F5344CB8AC3E}">
        <p14:creationId xmlns:p14="http://schemas.microsoft.com/office/powerpoint/2010/main" val="34689094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440</Words>
  <Application>Microsoft Macintosh PowerPoint</Application>
  <PresentationFormat>On-screen Show (16:9)</PresentationFormat>
  <Paragraphs>59</Paragraphs>
  <Slides>43</Slides>
  <Notes>41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43</vt:i4>
      </vt:variant>
    </vt:vector>
  </HeadingPairs>
  <TitlesOfParts>
    <vt:vector size="48" baseType="lpstr">
      <vt:lpstr>Arial</vt:lpstr>
      <vt:lpstr>Calibri</vt:lpstr>
      <vt:lpstr>Comic Sans MS</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david rose</dc:creator>
  <cp:lastModifiedBy>David Rose</cp:lastModifiedBy>
  <cp:revision>13</cp:revision>
  <dcterms:modified xsi:type="dcterms:W3CDTF">2024-09-07T18:05:14Z</dcterms:modified>
</cp:coreProperties>
</file>